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96" r:id="rId2"/>
    <p:sldId id="4655" r:id="rId3"/>
    <p:sldId id="4654" r:id="rId4"/>
    <p:sldId id="2599" r:id="rId5"/>
    <p:sldId id="4659" r:id="rId6"/>
    <p:sldId id="2562" r:id="rId7"/>
    <p:sldId id="2563" r:id="rId8"/>
    <p:sldId id="4664" r:id="rId9"/>
    <p:sldId id="4663" r:id="rId10"/>
    <p:sldId id="4665" r:id="rId11"/>
    <p:sldId id="4661" r:id="rId12"/>
    <p:sldId id="4666" r:id="rId13"/>
    <p:sldId id="2585" r:id="rId14"/>
    <p:sldId id="2597" r:id="rId15"/>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Key Concepts in Cryptography, Blockchain, and Digital Assets" id="{CCA086E2-B8EC-4F71-9ADC-A25C4F08FBF6}">
          <p14:sldIdLst>
            <p14:sldId id="2596"/>
            <p14:sldId id="4655"/>
            <p14:sldId id="4654"/>
            <p14:sldId id="2599"/>
            <p14:sldId id="4659"/>
            <p14:sldId id="2562"/>
            <p14:sldId id="2563"/>
            <p14:sldId id="4664"/>
            <p14:sldId id="4663"/>
            <p14:sldId id="4665"/>
            <p14:sldId id="4661"/>
            <p14:sldId id="4666"/>
            <p14:sldId id="2585"/>
            <p14:sldId id="2597"/>
          </p14:sldIdLst>
        </p14:section>
      </p14:sectionLst>
    </p:ext>
    <p:ext uri="{EFAFB233-063F-42B5-8137-9DF3F51BA10A}">
      <p15:sldGuideLst xmlns:p15="http://schemas.microsoft.com/office/powerpoint/2012/main">
        <p15:guide id="1" orient="horz" pos="731" userDrawn="1">
          <p15:clr>
            <a:srgbClr val="A4A3A4"/>
          </p15:clr>
        </p15:guide>
        <p15:guide id="2" pos="59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937A16-2939-4CE1-8699-A0A42E169BBE}" v="746" dt="2025-11-10T10:07:12.8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2895" autoAdjust="0"/>
  </p:normalViewPr>
  <p:slideViewPr>
    <p:cSldViewPr snapToGrid="0">
      <p:cViewPr varScale="1">
        <p:scale>
          <a:sx n="46" d="100"/>
          <a:sy n="46" d="100"/>
        </p:scale>
        <p:origin x="977" y="261"/>
      </p:cViewPr>
      <p:guideLst>
        <p:guide orient="horz" pos="731"/>
        <p:guide pos="597"/>
      </p:guideLst>
    </p:cSldViewPr>
  </p:slideViewPr>
  <p:notesTextViewPr>
    <p:cViewPr>
      <p:scale>
        <a:sx n="3" d="2"/>
        <a:sy n="3" d="2"/>
      </p:scale>
      <p:origin x="0" y="0"/>
    </p:cViewPr>
  </p:notesTextViewPr>
  <p:sorterViewPr>
    <p:cViewPr varScale="1">
      <p:scale>
        <a:sx n="100" d="100"/>
        <a:sy n="100" d="100"/>
      </p:scale>
      <p:origin x="0" y="-6977"/>
    </p:cViewPr>
  </p:sorterViewPr>
  <p:notesViewPr>
    <p:cSldViewPr snapToGrid="0">
      <p:cViewPr varScale="1">
        <p:scale>
          <a:sx n="121" d="100"/>
          <a:sy n="121" d="100"/>
        </p:scale>
        <p:origin x="404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an Moor" userId="ec371e44-7b7d-4f77-a75e-833c2f1a3203" providerId="ADAL" clId="{1693B4A3-20C8-46E5-A9C7-EA9ED2B0692A}"/>
    <pc:docChg chg="undo custSel addSld delSld modSld sldOrd modSection">
      <pc:chgData name="Christian Moor" userId="ec371e44-7b7d-4f77-a75e-833c2f1a3203" providerId="ADAL" clId="{1693B4A3-20C8-46E5-A9C7-EA9ED2B0692A}" dt="2025-11-10T10:07:12.826" v="2394" actId="20577"/>
      <pc:docMkLst>
        <pc:docMk/>
      </pc:docMkLst>
      <pc:sldChg chg="addSp delSp modSp add mod delAnim modNotesTx">
        <pc:chgData name="Christian Moor" userId="ec371e44-7b7d-4f77-a75e-833c2f1a3203" providerId="ADAL" clId="{1693B4A3-20C8-46E5-A9C7-EA9ED2B0692A}" dt="2025-11-06T10:21:13.671" v="1099" actId="6549"/>
        <pc:sldMkLst>
          <pc:docMk/>
          <pc:sldMk cId="668916516" sldId="2562"/>
        </pc:sldMkLst>
        <pc:spChg chg="mod">
          <ac:chgData name="Christian Moor" userId="ec371e44-7b7d-4f77-a75e-833c2f1a3203" providerId="ADAL" clId="{1693B4A3-20C8-46E5-A9C7-EA9ED2B0692A}" dt="2025-11-06T10:21:05.178" v="1098" actId="20577"/>
          <ac:spMkLst>
            <pc:docMk/>
            <pc:sldMk cId="668916516" sldId="2562"/>
            <ac:spMk id="2" creationId="{C116B1F9-74D3-723F-B383-1AF42DCDBC90}"/>
          </ac:spMkLst>
        </pc:spChg>
      </pc:sldChg>
      <pc:sldChg chg="addSp modSp add mod ord modAnim">
        <pc:chgData name="Christian Moor" userId="ec371e44-7b7d-4f77-a75e-833c2f1a3203" providerId="ADAL" clId="{1693B4A3-20C8-46E5-A9C7-EA9ED2B0692A}" dt="2025-11-10T10:01:19.901" v="2292" actId="20577"/>
        <pc:sldMkLst>
          <pc:docMk/>
          <pc:sldMk cId="2406364165" sldId="2563"/>
        </pc:sldMkLst>
        <pc:spChg chg="mod">
          <ac:chgData name="Christian Moor" userId="ec371e44-7b7d-4f77-a75e-833c2f1a3203" providerId="ADAL" clId="{1693B4A3-20C8-46E5-A9C7-EA9ED2B0692A}" dt="2025-11-10T10:01:19.901" v="2292" actId="20577"/>
          <ac:spMkLst>
            <pc:docMk/>
            <pc:sldMk cId="2406364165" sldId="2563"/>
            <ac:spMk id="2" creationId="{10392288-6D8F-05D8-A8D1-B6C1AD35CD58}"/>
          </ac:spMkLst>
        </pc:spChg>
        <pc:spChg chg="add mod">
          <ac:chgData name="Christian Moor" userId="ec371e44-7b7d-4f77-a75e-833c2f1a3203" providerId="ADAL" clId="{1693B4A3-20C8-46E5-A9C7-EA9ED2B0692A}" dt="2025-11-10T09:31:30.918" v="1926" actId="1076"/>
          <ac:spMkLst>
            <pc:docMk/>
            <pc:sldMk cId="2406364165" sldId="2563"/>
            <ac:spMk id="3" creationId="{21BC09D2-A14D-FF7C-B16A-C9F8B534E539}"/>
          </ac:spMkLst>
        </pc:spChg>
        <pc:spChg chg="add mod">
          <ac:chgData name="Christian Moor" userId="ec371e44-7b7d-4f77-a75e-833c2f1a3203" providerId="ADAL" clId="{1693B4A3-20C8-46E5-A9C7-EA9ED2B0692A}" dt="2025-11-06T10:37:15.210" v="1175" actId="20578"/>
          <ac:spMkLst>
            <pc:docMk/>
            <pc:sldMk cId="2406364165" sldId="2563"/>
            <ac:spMk id="4" creationId="{B7545B5E-2188-30E9-0C0E-595B94965648}"/>
          </ac:spMkLst>
        </pc:spChg>
        <pc:spChg chg="add mod">
          <ac:chgData name="Christian Moor" userId="ec371e44-7b7d-4f77-a75e-833c2f1a3203" providerId="ADAL" clId="{1693B4A3-20C8-46E5-A9C7-EA9ED2B0692A}" dt="2025-11-10T09:40:18.051" v="2045" actId="113"/>
          <ac:spMkLst>
            <pc:docMk/>
            <pc:sldMk cId="2406364165" sldId="2563"/>
            <ac:spMk id="6" creationId="{79A231AE-F4B2-8F1E-9D58-20C1ACCFA346}"/>
          </ac:spMkLst>
        </pc:spChg>
        <pc:spChg chg="add mod">
          <ac:chgData name="Christian Moor" userId="ec371e44-7b7d-4f77-a75e-833c2f1a3203" providerId="ADAL" clId="{1693B4A3-20C8-46E5-A9C7-EA9ED2B0692A}" dt="2025-11-10T09:35:09.568" v="1953" actId="1076"/>
          <ac:spMkLst>
            <pc:docMk/>
            <pc:sldMk cId="2406364165" sldId="2563"/>
            <ac:spMk id="8" creationId="{745FC806-6F11-5598-F1C7-6BB57A285EBD}"/>
          </ac:spMkLst>
        </pc:spChg>
        <pc:spChg chg="add mod">
          <ac:chgData name="Christian Moor" userId="ec371e44-7b7d-4f77-a75e-833c2f1a3203" providerId="ADAL" clId="{1693B4A3-20C8-46E5-A9C7-EA9ED2B0692A}" dt="2025-11-10T09:35:26.326" v="1971" actId="1037"/>
          <ac:spMkLst>
            <pc:docMk/>
            <pc:sldMk cId="2406364165" sldId="2563"/>
            <ac:spMk id="9" creationId="{77B17AC0-01D2-A798-73A8-FA541B18EB95}"/>
          </ac:spMkLst>
        </pc:spChg>
        <pc:spChg chg="add mod">
          <ac:chgData name="Christian Moor" userId="ec371e44-7b7d-4f77-a75e-833c2f1a3203" providerId="ADAL" clId="{1693B4A3-20C8-46E5-A9C7-EA9ED2B0692A}" dt="2025-11-10T09:37:28.800" v="2034" actId="20577"/>
          <ac:spMkLst>
            <pc:docMk/>
            <pc:sldMk cId="2406364165" sldId="2563"/>
            <ac:spMk id="10" creationId="{AF6BF561-3F9B-5F81-644C-FFA9CB7D9E04}"/>
          </ac:spMkLst>
        </pc:spChg>
        <pc:graphicFrameChg chg="mod modGraphic">
          <ac:chgData name="Christian Moor" userId="ec371e44-7b7d-4f77-a75e-833c2f1a3203" providerId="ADAL" clId="{1693B4A3-20C8-46E5-A9C7-EA9ED2B0692A}" dt="2025-11-10T09:31:25.195" v="1925" actId="1076"/>
          <ac:graphicFrameMkLst>
            <pc:docMk/>
            <pc:sldMk cId="2406364165" sldId="2563"/>
            <ac:graphicFrameMk id="5" creationId="{63458D51-81E7-48FA-B651-86C5D029E547}"/>
          </ac:graphicFrameMkLst>
        </pc:graphicFrameChg>
      </pc:sldChg>
      <pc:sldChg chg="modSp">
        <pc:chgData name="Christian Moor" userId="ec371e44-7b7d-4f77-a75e-833c2f1a3203" providerId="ADAL" clId="{1693B4A3-20C8-46E5-A9C7-EA9ED2B0692A}" dt="2025-11-10T10:07:12.826" v="2394" actId="20577"/>
        <pc:sldMkLst>
          <pc:docMk/>
          <pc:sldMk cId="2753759956" sldId="2585"/>
        </pc:sldMkLst>
        <pc:spChg chg="mod">
          <ac:chgData name="Christian Moor" userId="ec371e44-7b7d-4f77-a75e-833c2f1a3203" providerId="ADAL" clId="{1693B4A3-20C8-46E5-A9C7-EA9ED2B0692A}" dt="2025-11-10T10:07:12.826" v="2394" actId="20577"/>
          <ac:spMkLst>
            <pc:docMk/>
            <pc:sldMk cId="2753759956" sldId="2585"/>
            <ac:spMk id="3" creationId="{4F3EFD37-CBBB-C42C-3307-A37ADD10535F}"/>
          </ac:spMkLst>
        </pc:spChg>
      </pc:sldChg>
      <pc:sldChg chg="modSp mod">
        <pc:chgData name="Christian Moor" userId="ec371e44-7b7d-4f77-a75e-833c2f1a3203" providerId="ADAL" clId="{1693B4A3-20C8-46E5-A9C7-EA9ED2B0692A}" dt="2025-11-03T09:42:42.837" v="45" actId="20577"/>
        <pc:sldMkLst>
          <pc:docMk/>
          <pc:sldMk cId="1286690829" sldId="2596"/>
        </pc:sldMkLst>
        <pc:spChg chg="mod">
          <ac:chgData name="Christian Moor" userId="ec371e44-7b7d-4f77-a75e-833c2f1a3203" providerId="ADAL" clId="{1693B4A3-20C8-46E5-A9C7-EA9ED2B0692A}" dt="2025-11-03T09:42:42.837" v="45" actId="20577"/>
          <ac:spMkLst>
            <pc:docMk/>
            <pc:sldMk cId="1286690829" sldId="2596"/>
            <ac:spMk id="3" creationId="{3FBA9F90-D356-B203-EF40-4480ADED04C8}"/>
          </ac:spMkLst>
        </pc:spChg>
      </pc:sldChg>
      <pc:sldChg chg="addSp delSp modSp mod ord delAnim">
        <pc:chgData name="Christian Moor" userId="ec371e44-7b7d-4f77-a75e-833c2f1a3203" providerId="ADAL" clId="{1693B4A3-20C8-46E5-A9C7-EA9ED2B0692A}" dt="2025-11-06T10:33:48.992" v="1168" actId="14100"/>
        <pc:sldMkLst>
          <pc:docMk/>
          <pc:sldMk cId="3029837699" sldId="2599"/>
        </pc:sldMkLst>
        <pc:spChg chg="mod">
          <ac:chgData name="Christian Moor" userId="ec371e44-7b7d-4f77-a75e-833c2f1a3203" providerId="ADAL" clId="{1693B4A3-20C8-46E5-A9C7-EA9ED2B0692A}" dt="2025-11-03T10:11:38.115" v="175" actId="108"/>
          <ac:spMkLst>
            <pc:docMk/>
            <pc:sldMk cId="3029837699" sldId="2599"/>
            <ac:spMk id="2" creationId="{8438854D-7115-8120-8DD1-CBD7DA872301}"/>
          </ac:spMkLst>
        </pc:spChg>
        <pc:spChg chg="add mod ord">
          <ac:chgData name="Christian Moor" userId="ec371e44-7b7d-4f77-a75e-833c2f1a3203" providerId="ADAL" clId="{1693B4A3-20C8-46E5-A9C7-EA9ED2B0692A}" dt="2025-11-06T10:32:08.802" v="1130" actId="1076"/>
          <ac:spMkLst>
            <pc:docMk/>
            <pc:sldMk cId="3029837699" sldId="2599"/>
            <ac:spMk id="3" creationId="{9E56AB79-6099-3560-4B15-520E3F18B62E}"/>
          </ac:spMkLst>
        </pc:spChg>
        <pc:spChg chg="add mod ord">
          <ac:chgData name="Christian Moor" userId="ec371e44-7b7d-4f77-a75e-833c2f1a3203" providerId="ADAL" clId="{1693B4A3-20C8-46E5-A9C7-EA9ED2B0692A}" dt="2025-11-06T10:33:31.067" v="1166" actId="1038"/>
          <ac:spMkLst>
            <pc:docMk/>
            <pc:sldMk cId="3029837699" sldId="2599"/>
            <ac:spMk id="8" creationId="{15E0EC6F-A71B-280E-CAEA-912AE7967CCE}"/>
          </ac:spMkLst>
        </pc:spChg>
        <pc:picChg chg="add mod ord">
          <ac:chgData name="Christian Moor" userId="ec371e44-7b7d-4f77-a75e-833c2f1a3203" providerId="ADAL" clId="{1693B4A3-20C8-46E5-A9C7-EA9ED2B0692A}" dt="2025-11-06T10:33:14.426" v="1148" actId="1037"/>
          <ac:picMkLst>
            <pc:docMk/>
            <pc:sldMk cId="3029837699" sldId="2599"/>
            <ac:picMk id="7" creationId="{8CF8FFAF-0F6F-AA29-7F7F-ABEB2FF998E2}"/>
          </ac:picMkLst>
        </pc:picChg>
        <pc:picChg chg="add mod">
          <ac:chgData name="Christian Moor" userId="ec371e44-7b7d-4f77-a75e-833c2f1a3203" providerId="ADAL" clId="{1693B4A3-20C8-46E5-A9C7-EA9ED2B0692A}" dt="2025-11-03T10:11:02.796" v="152" actId="1076"/>
          <ac:picMkLst>
            <pc:docMk/>
            <pc:sldMk cId="3029837699" sldId="2599"/>
            <ac:picMk id="9" creationId="{430F9C32-7F5A-AC8D-9BB8-04401B701861}"/>
          </ac:picMkLst>
        </pc:picChg>
        <pc:picChg chg="add del mod ord">
          <ac:chgData name="Christian Moor" userId="ec371e44-7b7d-4f77-a75e-833c2f1a3203" providerId="ADAL" clId="{1693B4A3-20C8-46E5-A9C7-EA9ED2B0692A}" dt="2025-11-06T10:33:48.992" v="1168" actId="14100"/>
          <ac:picMkLst>
            <pc:docMk/>
            <pc:sldMk cId="3029837699" sldId="2599"/>
            <ac:picMk id="10" creationId="{0463186B-19E4-1F07-18A5-0BEACDE72E5F}"/>
          </ac:picMkLst>
        </pc:picChg>
      </pc:sldChg>
      <pc:sldChg chg="addSp delSp modSp mod delAnim">
        <pc:chgData name="Christian Moor" userId="ec371e44-7b7d-4f77-a75e-833c2f1a3203" providerId="ADAL" clId="{1693B4A3-20C8-46E5-A9C7-EA9ED2B0692A}" dt="2025-11-10T09:24:08.205" v="1866" actId="14100"/>
        <pc:sldMkLst>
          <pc:docMk/>
          <pc:sldMk cId="679441749" sldId="4654"/>
        </pc:sldMkLst>
        <pc:spChg chg="mod">
          <ac:chgData name="Christian Moor" userId="ec371e44-7b7d-4f77-a75e-833c2f1a3203" providerId="ADAL" clId="{1693B4A3-20C8-46E5-A9C7-EA9ED2B0692A}" dt="2025-11-06T12:20:05.917" v="1292" actId="20577"/>
          <ac:spMkLst>
            <pc:docMk/>
            <pc:sldMk cId="679441749" sldId="4654"/>
            <ac:spMk id="2" creationId="{9FF97E85-311C-D8A9-7511-835062471834}"/>
          </ac:spMkLst>
        </pc:spChg>
        <pc:picChg chg="add mod">
          <ac:chgData name="Christian Moor" userId="ec371e44-7b7d-4f77-a75e-833c2f1a3203" providerId="ADAL" clId="{1693B4A3-20C8-46E5-A9C7-EA9ED2B0692A}" dt="2025-11-10T09:24:08.205" v="1866" actId="14100"/>
          <ac:picMkLst>
            <pc:docMk/>
            <pc:sldMk cId="679441749" sldId="4654"/>
            <ac:picMk id="4" creationId="{96668426-6777-8894-74E3-E02F945C46FC}"/>
          </ac:picMkLst>
        </pc:picChg>
        <pc:picChg chg="add mod">
          <ac:chgData name="Christian Moor" userId="ec371e44-7b7d-4f77-a75e-833c2f1a3203" providerId="ADAL" clId="{1693B4A3-20C8-46E5-A9C7-EA9ED2B0692A}" dt="2025-11-03T09:56:58.660" v="104" actId="14100"/>
          <ac:picMkLst>
            <pc:docMk/>
            <pc:sldMk cId="679441749" sldId="4654"/>
            <ac:picMk id="11" creationId="{60F57282-B0D5-CE8D-F54F-25FD1539DA11}"/>
          </ac:picMkLst>
        </pc:picChg>
      </pc:sldChg>
      <pc:sldChg chg="addSp delSp modSp mod delAnim">
        <pc:chgData name="Christian Moor" userId="ec371e44-7b7d-4f77-a75e-833c2f1a3203" providerId="ADAL" clId="{1693B4A3-20C8-46E5-A9C7-EA9ED2B0692A}" dt="2025-11-10T09:24:04.300" v="1865" actId="14100"/>
        <pc:sldMkLst>
          <pc:docMk/>
          <pc:sldMk cId="3216824501" sldId="4655"/>
        </pc:sldMkLst>
        <pc:spChg chg="mod">
          <ac:chgData name="Christian Moor" userId="ec371e44-7b7d-4f77-a75e-833c2f1a3203" providerId="ADAL" clId="{1693B4A3-20C8-46E5-A9C7-EA9ED2B0692A}" dt="2025-11-03T09:53:02.630" v="90" actId="20577"/>
          <ac:spMkLst>
            <pc:docMk/>
            <pc:sldMk cId="3216824501" sldId="4655"/>
            <ac:spMk id="2" creationId="{F785DC7B-731B-D69F-09F2-92B72A89D8BF}"/>
          </ac:spMkLst>
        </pc:spChg>
        <pc:spChg chg="add mod">
          <ac:chgData name="Christian Moor" userId="ec371e44-7b7d-4f77-a75e-833c2f1a3203" providerId="ADAL" clId="{1693B4A3-20C8-46E5-A9C7-EA9ED2B0692A}" dt="2025-11-06T10:16:50.237" v="1018" actId="1035"/>
          <ac:spMkLst>
            <pc:docMk/>
            <pc:sldMk cId="3216824501" sldId="4655"/>
            <ac:spMk id="14" creationId="{AB0781C2-7678-15EB-8C10-35D4501954A1}"/>
          </ac:spMkLst>
        </pc:spChg>
        <pc:picChg chg="add mod">
          <ac:chgData name="Christian Moor" userId="ec371e44-7b7d-4f77-a75e-833c2f1a3203" providerId="ADAL" clId="{1693B4A3-20C8-46E5-A9C7-EA9ED2B0692A}" dt="2025-11-10T09:24:04.300" v="1865" actId="14100"/>
          <ac:picMkLst>
            <pc:docMk/>
            <pc:sldMk cId="3216824501" sldId="4655"/>
            <ac:picMk id="4" creationId="{DC086D10-3084-3BC1-0628-3C36EB93319D}"/>
          </ac:picMkLst>
        </pc:picChg>
        <pc:picChg chg="add mod">
          <ac:chgData name="Christian Moor" userId="ec371e44-7b7d-4f77-a75e-833c2f1a3203" providerId="ADAL" clId="{1693B4A3-20C8-46E5-A9C7-EA9ED2B0692A}" dt="2025-11-10T09:18:06.979" v="1861" actId="14100"/>
          <ac:picMkLst>
            <pc:docMk/>
            <pc:sldMk cId="3216824501" sldId="4655"/>
            <ac:picMk id="13" creationId="{21CFD716-FA5C-5D1A-D6AD-946D7EC079D4}"/>
          </ac:picMkLst>
        </pc:picChg>
      </pc:sldChg>
      <pc:sldChg chg="addSp delSp modSp add mod">
        <pc:chgData name="Christian Moor" userId="ec371e44-7b7d-4f77-a75e-833c2f1a3203" providerId="ADAL" clId="{1693B4A3-20C8-46E5-A9C7-EA9ED2B0692A}" dt="2025-11-06T10:01:47.062" v="887" actId="14100"/>
        <pc:sldMkLst>
          <pc:docMk/>
          <pc:sldMk cId="3114470739" sldId="4659"/>
        </pc:sldMkLst>
        <pc:spChg chg="mod">
          <ac:chgData name="Christian Moor" userId="ec371e44-7b7d-4f77-a75e-833c2f1a3203" providerId="ADAL" clId="{1693B4A3-20C8-46E5-A9C7-EA9ED2B0692A}" dt="2025-11-03T10:22:18.969" v="252" actId="20577"/>
          <ac:spMkLst>
            <pc:docMk/>
            <pc:sldMk cId="3114470739" sldId="4659"/>
            <ac:spMk id="2" creationId="{BB187057-9E26-F0BA-F4BA-FBC6760BCF2D}"/>
          </ac:spMkLst>
        </pc:spChg>
        <pc:picChg chg="add mod">
          <ac:chgData name="Christian Moor" userId="ec371e44-7b7d-4f77-a75e-833c2f1a3203" providerId="ADAL" clId="{1693B4A3-20C8-46E5-A9C7-EA9ED2B0692A}" dt="2025-11-06T10:01:47.062" v="887" actId="14100"/>
          <ac:picMkLst>
            <pc:docMk/>
            <pc:sldMk cId="3114470739" sldId="4659"/>
            <ac:picMk id="5" creationId="{49F6D8DC-60CE-D4CB-7E03-8954D2B95371}"/>
          </ac:picMkLst>
        </pc:picChg>
      </pc:sldChg>
      <pc:sldChg chg="addSp delSp modSp add mod ord modAnim">
        <pc:chgData name="Christian Moor" userId="ec371e44-7b7d-4f77-a75e-833c2f1a3203" providerId="ADAL" clId="{1693B4A3-20C8-46E5-A9C7-EA9ED2B0692A}" dt="2025-11-10T10:01:49.334" v="2304" actId="20577"/>
        <pc:sldMkLst>
          <pc:docMk/>
          <pc:sldMk cId="4016203476" sldId="4661"/>
        </pc:sldMkLst>
        <pc:spChg chg="mod">
          <ac:chgData name="Christian Moor" userId="ec371e44-7b7d-4f77-a75e-833c2f1a3203" providerId="ADAL" clId="{1693B4A3-20C8-46E5-A9C7-EA9ED2B0692A}" dt="2025-11-10T10:01:49.334" v="2304" actId="20577"/>
          <ac:spMkLst>
            <pc:docMk/>
            <pc:sldMk cId="4016203476" sldId="4661"/>
            <ac:spMk id="2" creationId="{E7FE1B12-90CB-9391-51EC-28B751C2B315}"/>
          </ac:spMkLst>
        </pc:spChg>
        <pc:spChg chg="add mod">
          <ac:chgData name="Christian Moor" userId="ec371e44-7b7d-4f77-a75e-833c2f1a3203" providerId="ADAL" clId="{1693B4A3-20C8-46E5-A9C7-EA9ED2B0692A}" dt="2025-11-10T09:56:28.944" v="2207" actId="1076"/>
          <ac:spMkLst>
            <pc:docMk/>
            <pc:sldMk cId="4016203476" sldId="4661"/>
            <ac:spMk id="3" creationId="{37B39FE4-CFC4-A404-F67D-BB72525DD598}"/>
          </ac:spMkLst>
        </pc:spChg>
        <pc:spChg chg="add del">
          <ac:chgData name="Christian Moor" userId="ec371e44-7b7d-4f77-a75e-833c2f1a3203" providerId="ADAL" clId="{1693B4A3-20C8-46E5-A9C7-EA9ED2B0692A}" dt="2025-11-10T09:52:58.060" v="2131" actId="478"/>
          <ac:spMkLst>
            <pc:docMk/>
            <pc:sldMk cId="4016203476" sldId="4661"/>
            <ac:spMk id="6" creationId="{BAAC2FA0-CBB7-2617-047E-0A2BD0412094}"/>
          </ac:spMkLst>
        </pc:spChg>
        <pc:spChg chg="add mod">
          <ac:chgData name="Christian Moor" userId="ec371e44-7b7d-4f77-a75e-833c2f1a3203" providerId="ADAL" clId="{1693B4A3-20C8-46E5-A9C7-EA9ED2B0692A}" dt="2025-11-10T09:55:15.285" v="2204" actId="120"/>
          <ac:spMkLst>
            <pc:docMk/>
            <pc:sldMk cId="4016203476" sldId="4661"/>
            <ac:spMk id="8" creationId="{38F07D3F-6E38-E971-E1A8-1245D3421654}"/>
          </ac:spMkLst>
        </pc:spChg>
        <pc:picChg chg="add mod">
          <ac:chgData name="Christian Moor" userId="ec371e44-7b7d-4f77-a75e-833c2f1a3203" providerId="ADAL" clId="{1693B4A3-20C8-46E5-A9C7-EA9ED2B0692A}" dt="2025-11-10T09:55:22.734" v="2205" actId="1076"/>
          <ac:picMkLst>
            <pc:docMk/>
            <pc:sldMk cId="4016203476" sldId="4661"/>
            <ac:picMk id="12" creationId="{81569BAC-7397-FA96-B29B-0D81A83BA6F9}"/>
          </ac:picMkLst>
        </pc:picChg>
      </pc:sldChg>
      <pc:sldChg chg="addSp delSp modSp add mod ord modAnim">
        <pc:chgData name="Christian Moor" userId="ec371e44-7b7d-4f77-a75e-833c2f1a3203" providerId="ADAL" clId="{1693B4A3-20C8-46E5-A9C7-EA9ED2B0692A}" dt="2025-11-10T10:01:33.134" v="2298" actId="20577"/>
        <pc:sldMkLst>
          <pc:docMk/>
          <pc:sldMk cId="2608834263" sldId="4663"/>
        </pc:sldMkLst>
        <pc:spChg chg="mod">
          <ac:chgData name="Christian Moor" userId="ec371e44-7b7d-4f77-a75e-833c2f1a3203" providerId="ADAL" clId="{1693B4A3-20C8-46E5-A9C7-EA9ED2B0692A}" dt="2025-11-10T10:01:33.134" v="2298" actId="20577"/>
          <ac:spMkLst>
            <pc:docMk/>
            <pc:sldMk cId="2608834263" sldId="4663"/>
            <ac:spMk id="2" creationId="{0226D129-3071-8845-4E40-B3F6817EB105}"/>
          </ac:spMkLst>
        </pc:spChg>
        <pc:spChg chg="add mod">
          <ac:chgData name="Christian Moor" userId="ec371e44-7b7d-4f77-a75e-833c2f1a3203" providerId="ADAL" clId="{1693B4A3-20C8-46E5-A9C7-EA9ED2B0692A}" dt="2025-11-10T09:45:59.263" v="2068" actId="14100"/>
          <ac:spMkLst>
            <pc:docMk/>
            <pc:sldMk cId="2608834263" sldId="4663"/>
            <ac:spMk id="3" creationId="{4F9231B3-02F1-0B06-FB16-63411EF34000}"/>
          </ac:spMkLst>
        </pc:spChg>
        <pc:picChg chg="add mod">
          <ac:chgData name="Christian Moor" userId="ec371e44-7b7d-4f77-a75e-833c2f1a3203" providerId="ADAL" clId="{1693B4A3-20C8-46E5-A9C7-EA9ED2B0692A}" dt="2025-11-03T14:13:07.510" v="737" actId="1076"/>
          <ac:picMkLst>
            <pc:docMk/>
            <pc:sldMk cId="2608834263" sldId="4663"/>
            <ac:picMk id="4" creationId="{37526F65-2265-82A0-406C-A46DAAD3F29C}"/>
          </ac:picMkLst>
        </pc:picChg>
        <pc:picChg chg="add mod">
          <ac:chgData name="Christian Moor" userId="ec371e44-7b7d-4f77-a75e-833c2f1a3203" providerId="ADAL" clId="{1693B4A3-20C8-46E5-A9C7-EA9ED2B0692A}" dt="2025-11-03T14:13:10.343" v="738" actId="1076"/>
          <ac:picMkLst>
            <pc:docMk/>
            <pc:sldMk cId="2608834263" sldId="4663"/>
            <ac:picMk id="6" creationId="{343BFA75-6DFB-5D77-FE0E-FC194CA7AD5F}"/>
          </ac:picMkLst>
        </pc:picChg>
      </pc:sldChg>
      <pc:sldChg chg="addSp delSp modSp add mod modAnim">
        <pc:chgData name="Christian Moor" userId="ec371e44-7b7d-4f77-a75e-833c2f1a3203" providerId="ADAL" clId="{1693B4A3-20C8-46E5-A9C7-EA9ED2B0692A}" dt="2025-11-10T10:01:27.957" v="2296" actId="20577"/>
        <pc:sldMkLst>
          <pc:docMk/>
          <pc:sldMk cId="3945977681" sldId="4664"/>
        </pc:sldMkLst>
        <pc:spChg chg="mod">
          <ac:chgData name="Christian Moor" userId="ec371e44-7b7d-4f77-a75e-833c2f1a3203" providerId="ADAL" clId="{1693B4A3-20C8-46E5-A9C7-EA9ED2B0692A}" dt="2025-11-10T10:01:27.957" v="2296" actId="20577"/>
          <ac:spMkLst>
            <pc:docMk/>
            <pc:sldMk cId="3945977681" sldId="4664"/>
            <ac:spMk id="2" creationId="{B3577B2C-5CFD-AEAB-CAC2-289BABA4FCEB}"/>
          </ac:spMkLst>
        </pc:spChg>
        <pc:spChg chg="add mod">
          <ac:chgData name="Christian Moor" userId="ec371e44-7b7d-4f77-a75e-833c2f1a3203" providerId="ADAL" clId="{1693B4A3-20C8-46E5-A9C7-EA9ED2B0692A}" dt="2025-11-10T09:56:56.892" v="2226" actId="1035"/>
          <ac:spMkLst>
            <pc:docMk/>
            <pc:sldMk cId="3945977681" sldId="4664"/>
            <ac:spMk id="3" creationId="{12F3D64A-2BBB-1A59-1D6F-E47915072983}"/>
          </ac:spMkLst>
        </pc:spChg>
        <pc:spChg chg="add mod">
          <ac:chgData name="Christian Moor" userId="ec371e44-7b7d-4f77-a75e-833c2f1a3203" providerId="ADAL" clId="{1693B4A3-20C8-46E5-A9C7-EA9ED2B0692A}" dt="2025-11-10T09:40:45.644" v="2054" actId="20577"/>
          <ac:spMkLst>
            <pc:docMk/>
            <pc:sldMk cId="3945977681" sldId="4664"/>
            <ac:spMk id="6" creationId="{69B749D5-18AA-B4DD-F003-9FCA2606B22F}"/>
          </ac:spMkLst>
        </pc:spChg>
        <pc:spChg chg="add mod">
          <ac:chgData name="Christian Moor" userId="ec371e44-7b7d-4f77-a75e-833c2f1a3203" providerId="ADAL" clId="{1693B4A3-20C8-46E5-A9C7-EA9ED2B0692A}" dt="2025-11-10T09:39:39.798" v="2043" actId="255"/>
          <ac:spMkLst>
            <pc:docMk/>
            <pc:sldMk cId="3945977681" sldId="4664"/>
            <ac:spMk id="7" creationId="{B3D5ABFF-D734-E9FA-66DF-3764762F39F4}"/>
          </ac:spMkLst>
        </pc:spChg>
        <pc:picChg chg="add mod">
          <ac:chgData name="Christian Moor" userId="ec371e44-7b7d-4f77-a75e-833c2f1a3203" providerId="ADAL" clId="{1693B4A3-20C8-46E5-A9C7-EA9ED2B0692A}" dt="2025-11-10T09:56:52.356" v="2220" actId="1036"/>
          <ac:picMkLst>
            <pc:docMk/>
            <pc:sldMk cId="3945977681" sldId="4664"/>
            <ac:picMk id="5" creationId="{96949737-6EB0-D810-6A63-9F49AD2BBCE9}"/>
          </ac:picMkLst>
        </pc:picChg>
      </pc:sldChg>
      <pc:sldChg chg="addSp delSp modSp add mod delAnim modAnim">
        <pc:chgData name="Christian Moor" userId="ec371e44-7b7d-4f77-a75e-833c2f1a3203" providerId="ADAL" clId="{1693B4A3-20C8-46E5-A9C7-EA9ED2B0692A}" dt="2025-11-10T10:01:38.558" v="2300" actId="20577"/>
        <pc:sldMkLst>
          <pc:docMk/>
          <pc:sldMk cId="1369279050" sldId="4665"/>
        </pc:sldMkLst>
        <pc:spChg chg="mod">
          <ac:chgData name="Christian Moor" userId="ec371e44-7b7d-4f77-a75e-833c2f1a3203" providerId="ADAL" clId="{1693B4A3-20C8-46E5-A9C7-EA9ED2B0692A}" dt="2025-11-10T10:01:38.558" v="2300" actId="20577"/>
          <ac:spMkLst>
            <pc:docMk/>
            <pc:sldMk cId="1369279050" sldId="4665"/>
            <ac:spMk id="2" creationId="{9F156A52-3A7F-84D3-9318-AD15FA3E9F19}"/>
          </ac:spMkLst>
        </pc:spChg>
        <pc:spChg chg="add mod">
          <ac:chgData name="Christian Moor" userId="ec371e44-7b7d-4f77-a75e-833c2f1a3203" providerId="ADAL" clId="{1693B4A3-20C8-46E5-A9C7-EA9ED2B0692A}" dt="2025-11-10T09:56:36.748" v="2212" actId="1037"/>
          <ac:spMkLst>
            <pc:docMk/>
            <pc:sldMk cId="1369279050" sldId="4665"/>
            <ac:spMk id="5" creationId="{5AF7942C-1B2D-6344-F376-858F3887463C}"/>
          </ac:spMkLst>
        </pc:spChg>
      </pc:sldChg>
      <pc:sldChg chg="delSp modSp add mod">
        <pc:chgData name="Christian Moor" userId="ec371e44-7b7d-4f77-a75e-833c2f1a3203" providerId="ADAL" clId="{1693B4A3-20C8-46E5-A9C7-EA9ED2B0692A}" dt="2025-11-10T10:01:57.600" v="2308" actId="20577"/>
        <pc:sldMkLst>
          <pc:docMk/>
          <pc:sldMk cId="3387861213" sldId="4666"/>
        </pc:sldMkLst>
        <pc:spChg chg="mod">
          <ac:chgData name="Christian Moor" userId="ec371e44-7b7d-4f77-a75e-833c2f1a3203" providerId="ADAL" clId="{1693B4A3-20C8-46E5-A9C7-EA9ED2B0692A}" dt="2025-11-10T10:01:57.600" v="2308" actId="20577"/>
          <ac:spMkLst>
            <pc:docMk/>
            <pc:sldMk cId="3387861213" sldId="4666"/>
            <ac:spMk id="2" creationId="{B030A8D5-D6C2-BB63-E9C4-654C531DDC6F}"/>
          </ac:spMkLst>
        </pc:spChg>
        <pc:spChg chg="mod">
          <ac:chgData name="Christian Moor" userId="ec371e44-7b7d-4f77-a75e-833c2f1a3203" providerId="ADAL" clId="{1693B4A3-20C8-46E5-A9C7-EA9ED2B0692A}" dt="2025-11-10T10:00:11.443" v="2270" actId="113"/>
          <ac:spMkLst>
            <pc:docMk/>
            <pc:sldMk cId="3387861213" sldId="4666"/>
            <ac:spMk id="3" creationId="{17AC0F63-AF6F-8603-D308-BE517DBF5772}"/>
          </ac:spMkLst>
        </pc:spChg>
        <pc:picChg chg="del">
          <ac:chgData name="Christian Moor" userId="ec371e44-7b7d-4f77-a75e-833c2f1a3203" providerId="ADAL" clId="{1693B4A3-20C8-46E5-A9C7-EA9ED2B0692A}" dt="2025-11-10T09:12:32.400" v="1722" actId="478"/>
          <ac:picMkLst>
            <pc:docMk/>
            <pc:sldMk cId="3387861213" sldId="4666"/>
            <ac:picMk id="12" creationId="{0D06090B-BDAC-801D-C870-6E238DF81EC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74DE04C-6A87-FCB3-F71A-E0D6494684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a:extLst>
              <a:ext uri="{FF2B5EF4-FFF2-40B4-BE49-F238E27FC236}">
                <a16:creationId xmlns:a16="http://schemas.microsoft.com/office/drawing/2014/main" id="{5F6D1022-82DF-CEA4-02A3-B3AEB4BFDF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3A60BC-92B0-4EEA-B903-CB55D675B8DA}" type="datetimeFigureOut">
              <a:rPr lang="el-GR" smtClean="0"/>
              <a:t>10/11/2025</a:t>
            </a:fld>
            <a:endParaRPr lang="el-GR"/>
          </a:p>
        </p:txBody>
      </p:sp>
      <p:sp>
        <p:nvSpPr>
          <p:cNvPr id="4" name="Footer Placeholder 3">
            <a:extLst>
              <a:ext uri="{FF2B5EF4-FFF2-40B4-BE49-F238E27FC236}">
                <a16:creationId xmlns:a16="http://schemas.microsoft.com/office/drawing/2014/main" id="{966BD612-D9B1-1C3C-1C95-8A1BCA71607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a:extLst>
              <a:ext uri="{FF2B5EF4-FFF2-40B4-BE49-F238E27FC236}">
                <a16:creationId xmlns:a16="http://schemas.microsoft.com/office/drawing/2014/main" id="{34B6A00D-6565-B91A-AA1A-5F3E2001745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7B29B6-4EF3-411E-99B7-30C113DECFBB}" type="slidenum">
              <a:rPr lang="el-GR" smtClean="0"/>
              <a:t>‹#›</a:t>
            </a:fld>
            <a:endParaRPr lang="el-GR"/>
          </a:p>
        </p:txBody>
      </p:sp>
    </p:spTree>
    <p:extLst>
      <p:ext uri="{BB962C8B-B14F-4D97-AF65-F5344CB8AC3E}">
        <p14:creationId xmlns:p14="http://schemas.microsoft.com/office/powerpoint/2010/main" val="28652363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35D6D3-1A25-46BD-B741-35ECCDF1B7E1}" type="datetimeFigureOut">
              <a:rPr lang="en-GB" smtClean="0"/>
              <a:t>10/11/2025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DB8554-D44B-49B0-AE7D-08DFD40333E8}" type="slidenum">
              <a:rPr lang="en-GB" smtClean="0"/>
              <a:t>‹#›</a:t>
            </a:fld>
            <a:endParaRPr lang="en-GB"/>
          </a:p>
        </p:txBody>
      </p:sp>
    </p:spTree>
    <p:extLst>
      <p:ext uri="{BB962C8B-B14F-4D97-AF65-F5344CB8AC3E}">
        <p14:creationId xmlns:p14="http://schemas.microsoft.com/office/powerpoint/2010/main" val="2284552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F997221-D377-4504-996C-CD3170C2C17D}" type="slidenum">
              <a:rPr lang="en-GB" smtClean="0"/>
              <a:t>1</a:t>
            </a:fld>
            <a:endParaRPr lang="en-GB"/>
          </a:p>
        </p:txBody>
      </p:sp>
    </p:spTree>
    <p:extLst>
      <p:ext uri="{BB962C8B-B14F-4D97-AF65-F5344CB8AC3E}">
        <p14:creationId xmlns:p14="http://schemas.microsoft.com/office/powerpoint/2010/main" val="230430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AAED16-6A79-90D9-883D-B2F0D6CE17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28AF4B-B844-4EB0-508E-7E93750229B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054D9F-5371-80CC-3E3C-EC7B7A61306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249C786-2107-D959-2212-6D53D242C579}"/>
              </a:ext>
            </a:extLst>
          </p:cNvPr>
          <p:cNvSpPr>
            <a:spLocks noGrp="1"/>
          </p:cNvSpPr>
          <p:nvPr>
            <p:ph type="sldNum" sz="quarter" idx="5"/>
          </p:nvPr>
        </p:nvSpPr>
        <p:spPr/>
        <p:txBody>
          <a:bodyPr/>
          <a:lstStyle/>
          <a:p>
            <a:fld id="{5BF25488-41BA-4A2D-8B5D-78D094027116}" type="slidenum">
              <a:rPr lang="en-GB" smtClean="0"/>
              <a:t>10</a:t>
            </a:fld>
            <a:endParaRPr lang="en-GB"/>
          </a:p>
        </p:txBody>
      </p:sp>
    </p:spTree>
    <p:extLst>
      <p:ext uri="{BB962C8B-B14F-4D97-AF65-F5344CB8AC3E}">
        <p14:creationId xmlns:p14="http://schemas.microsoft.com/office/powerpoint/2010/main" val="1009687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269193-2C6C-BC68-76FD-30A9864804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718921-1776-F216-D6F7-A63527FE842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1F31F50-0BE8-560E-0708-23DBF08AC1E1}"/>
              </a:ext>
            </a:extLst>
          </p:cNvPr>
          <p:cNvSpPr>
            <a:spLocks noGrp="1"/>
          </p:cNvSpPr>
          <p:nvPr>
            <p:ph type="body" idx="1"/>
          </p:nvPr>
        </p:nvSpPr>
        <p:spPr/>
        <p:txBody>
          <a:bodyPr/>
          <a:lstStyle/>
          <a:p>
            <a:r>
              <a:rPr lang="en-GB" dirty="0"/>
              <a:t>
</a:t>
            </a:r>
          </a:p>
        </p:txBody>
      </p:sp>
      <p:sp>
        <p:nvSpPr>
          <p:cNvPr id="4" name="Slide Number Placeholder 3">
            <a:extLst>
              <a:ext uri="{FF2B5EF4-FFF2-40B4-BE49-F238E27FC236}">
                <a16:creationId xmlns:a16="http://schemas.microsoft.com/office/drawing/2014/main" id="{0922DFF0-ACD2-5E79-A712-9E8BCDF0C650}"/>
              </a:ext>
            </a:extLst>
          </p:cNvPr>
          <p:cNvSpPr>
            <a:spLocks noGrp="1"/>
          </p:cNvSpPr>
          <p:nvPr>
            <p:ph type="sldNum" sz="quarter" idx="5"/>
          </p:nvPr>
        </p:nvSpPr>
        <p:spPr/>
        <p:txBody>
          <a:bodyPr/>
          <a:lstStyle/>
          <a:p>
            <a:fld id="{5BF25488-41BA-4A2D-8B5D-78D094027116}" type="slidenum">
              <a:rPr lang="en-GB" smtClean="0"/>
              <a:t>11</a:t>
            </a:fld>
            <a:endParaRPr lang="en-GB"/>
          </a:p>
        </p:txBody>
      </p:sp>
    </p:spTree>
    <p:extLst>
      <p:ext uri="{BB962C8B-B14F-4D97-AF65-F5344CB8AC3E}">
        <p14:creationId xmlns:p14="http://schemas.microsoft.com/office/powerpoint/2010/main" val="1829509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4F59EE-3307-A5EA-30E4-5DFB22ADB17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F79C6E-D1AD-5323-6DFA-386B290106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DBB004-F1F6-71E6-AE8A-4B8E093DCFEF}"/>
              </a:ext>
            </a:extLst>
          </p:cNvPr>
          <p:cNvSpPr>
            <a:spLocks noGrp="1"/>
          </p:cNvSpPr>
          <p:nvPr>
            <p:ph type="body" idx="1"/>
          </p:nvPr>
        </p:nvSpPr>
        <p:spPr/>
        <p:txBody>
          <a:bodyPr/>
          <a:lstStyle/>
          <a:p>
            <a:r>
              <a:rPr lang="en-GB" dirty="0"/>
              <a:t>
</a:t>
            </a:r>
          </a:p>
        </p:txBody>
      </p:sp>
      <p:sp>
        <p:nvSpPr>
          <p:cNvPr id="4" name="Slide Number Placeholder 3">
            <a:extLst>
              <a:ext uri="{FF2B5EF4-FFF2-40B4-BE49-F238E27FC236}">
                <a16:creationId xmlns:a16="http://schemas.microsoft.com/office/drawing/2014/main" id="{F0F0114E-FA04-26DD-8EE5-77E2D8DD6476}"/>
              </a:ext>
            </a:extLst>
          </p:cNvPr>
          <p:cNvSpPr>
            <a:spLocks noGrp="1"/>
          </p:cNvSpPr>
          <p:nvPr>
            <p:ph type="sldNum" sz="quarter" idx="5"/>
          </p:nvPr>
        </p:nvSpPr>
        <p:spPr/>
        <p:txBody>
          <a:bodyPr/>
          <a:lstStyle/>
          <a:p>
            <a:fld id="{5BF25488-41BA-4A2D-8B5D-78D094027116}" type="slidenum">
              <a:rPr lang="en-GB" smtClean="0"/>
              <a:t>12</a:t>
            </a:fld>
            <a:endParaRPr lang="en-GB"/>
          </a:p>
        </p:txBody>
      </p:sp>
    </p:spTree>
    <p:extLst>
      <p:ext uri="{BB962C8B-B14F-4D97-AF65-F5344CB8AC3E}">
        <p14:creationId xmlns:p14="http://schemas.microsoft.com/office/powerpoint/2010/main" val="3829034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F25488-41BA-4A2D-8B5D-78D094027116}" type="slidenum">
              <a:rPr lang="en-GB" smtClean="0"/>
              <a:t>13</a:t>
            </a:fld>
            <a:endParaRPr lang="en-GB"/>
          </a:p>
        </p:txBody>
      </p:sp>
    </p:spTree>
    <p:extLst>
      <p:ext uri="{BB962C8B-B14F-4D97-AF65-F5344CB8AC3E}">
        <p14:creationId xmlns:p14="http://schemas.microsoft.com/office/powerpoint/2010/main" val="2305459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43EC3E-A4F1-8ED4-E4D5-A78D2E4E40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59C065-5015-AE46-46F9-CB21B0B25794}"/>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D4602226-D3CE-93B9-C660-18A40E810F40}"/>
              </a:ext>
            </a:extLst>
          </p:cNvPr>
          <p:cNvSpPr>
            <a:spLocks noGrp="1"/>
          </p:cNvSpPr>
          <p:nvPr>
            <p:ph type="sldNum" sz="quarter" idx="5"/>
          </p:nvPr>
        </p:nvSpPr>
        <p:spPr/>
        <p:txBody>
          <a:bodyPr/>
          <a:lstStyle/>
          <a:p>
            <a:fld id="{FF997221-D377-4504-996C-CD3170C2C17D}" type="slidenum">
              <a:rPr lang="en-GB" smtClean="0"/>
              <a:t>14</a:t>
            </a:fld>
            <a:endParaRPr lang="en-GB"/>
          </a:p>
        </p:txBody>
      </p:sp>
    </p:spTree>
    <p:extLst>
      <p:ext uri="{BB962C8B-B14F-4D97-AF65-F5344CB8AC3E}">
        <p14:creationId xmlns:p14="http://schemas.microsoft.com/office/powerpoint/2010/main" val="1329385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116A5-9558-3AA7-E656-E12047D247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7EA977-4DA5-3110-94A9-23538293A8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D48029-B4E8-4EB6-E524-6CF9DF094A6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EB0172D-126A-1AC6-2E54-04B3DB532656}"/>
              </a:ext>
            </a:extLst>
          </p:cNvPr>
          <p:cNvSpPr>
            <a:spLocks noGrp="1"/>
          </p:cNvSpPr>
          <p:nvPr>
            <p:ph type="sldNum" sz="quarter" idx="5"/>
          </p:nvPr>
        </p:nvSpPr>
        <p:spPr/>
        <p:txBody>
          <a:bodyPr/>
          <a:lstStyle/>
          <a:p>
            <a:fld id="{5BF25488-41BA-4A2D-8B5D-78D094027116}" type="slidenum">
              <a:rPr lang="en-GB" smtClean="0"/>
              <a:t>2</a:t>
            </a:fld>
            <a:endParaRPr lang="en-GB"/>
          </a:p>
        </p:txBody>
      </p:sp>
    </p:spTree>
    <p:extLst>
      <p:ext uri="{BB962C8B-B14F-4D97-AF65-F5344CB8AC3E}">
        <p14:creationId xmlns:p14="http://schemas.microsoft.com/office/powerpoint/2010/main" val="1884611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C17EF-F947-3289-E124-FA1C74E60C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1D567E-6164-9D99-AEB2-5A87DBC161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242B68-7567-98DB-7E0A-475F4BBEDF7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A08F588-CAB2-9985-393F-E4D52C4F5C70}"/>
              </a:ext>
            </a:extLst>
          </p:cNvPr>
          <p:cNvSpPr>
            <a:spLocks noGrp="1"/>
          </p:cNvSpPr>
          <p:nvPr>
            <p:ph type="sldNum" sz="quarter" idx="5"/>
          </p:nvPr>
        </p:nvSpPr>
        <p:spPr/>
        <p:txBody>
          <a:bodyPr/>
          <a:lstStyle/>
          <a:p>
            <a:fld id="{5BF25488-41BA-4A2D-8B5D-78D094027116}" type="slidenum">
              <a:rPr lang="en-GB" smtClean="0"/>
              <a:t>3</a:t>
            </a:fld>
            <a:endParaRPr lang="en-GB"/>
          </a:p>
        </p:txBody>
      </p:sp>
    </p:spTree>
    <p:extLst>
      <p:ext uri="{BB962C8B-B14F-4D97-AF65-F5344CB8AC3E}">
        <p14:creationId xmlns:p14="http://schemas.microsoft.com/office/powerpoint/2010/main" val="1710647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E529D-4D6C-1B33-C9FA-86E80B2D34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6363D7-CDCD-4906-87E9-E1AFCB039C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DF01E4-DB1F-CE6D-AF06-23F27D4A1547}"/>
              </a:ext>
            </a:extLst>
          </p:cNvPr>
          <p:cNvSpPr>
            <a:spLocks noGrp="1"/>
          </p:cNvSpPr>
          <p:nvPr>
            <p:ph type="body" idx="1"/>
          </p:nvPr>
        </p:nvSpPr>
        <p:spPr/>
        <p:txBody>
          <a:bodyPr/>
          <a:lstStyle/>
          <a:p>
            <a:r>
              <a:rPr lang="en-GB" dirty="0"/>
              <a:t>
</a:t>
            </a:r>
          </a:p>
        </p:txBody>
      </p:sp>
      <p:sp>
        <p:nvSpPr>
          <p:cNvPr id="4" name="Slide Number Placeholder 3">
            <a:extLst>
              <a:ext uri="{FF2B5EF4-FFF2-40B4-BE49-F238E27FC236}">
                <a16:creationId xmlns:a16="http://schemas.microsoft.com/office/drawing/2014/main" id="{43C476BE-5BC8-A59B-32DD-DD23F63FF04A}"/>
              </a:ext>
            </a:extLst>
          </p:cNvPr>
          <p:cNvSpPr>
            <a:spLocks noGrp="1"/>
          </p:cNvSpPr>
          <p:nvPr>
            <p:ph type="sldNum" sz="quarter" idx="5"/>
          </p:nvPr>
        </p:nvSpPr>
        <p:spPr/>
        <p:txBody>
          <a:bodyPr/>
          <a:lstStyle/>
          <a:p>
            <a:fld id="{5BF25488-41BA-4A2D-8B5D-78D094027116}" type="slidenum">
              <a:rPr lang="en-GB" smtClean="0"/>
              <a:t>4</a:t>
            </a:fld>
            <a:endParaRPr lang="en-GB"/>
          </a:p>
        </p:txBody>
      </p:sp>
    </p:spTree>
    <p:extLst>
      <p:ext uri="{BB962C8B-B14F-4D97-AF65-F5344CB8AC3E}">
        <p14:creationId xmlns:p14="http://schemas.microsoft.com/office/powerpoint/2010/main" val="3811231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620C0A-DDFD-EA7F-0758-79034C9770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8CE30E-2579-27D2-702B-C69E938967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36D9B10-2981-52B3-0732-09D0FB2182AB}"/>
              </a:ext>
            </a:extLst>
          </p:cNvPr>
          <p:cNvSpPr>
            <a:spLocks noGrp="1"/>
          </p:cNvSpPr>
          <p:nvPr>
            <p:ph type="body" idx="1"/>
          </p:nvPr>
        </p:nvSpPr>
        <p:spPr/>
        <p:txBody>
          <a:bodyPr/>
          <a:lstStyle/>
          <a:p>
            <a:r>
              <a:rPr lang="en-GB" dirty="0"/>
              <a:t>
</a:t>
            </a:r>
          </a:p>
        </p:txBody>
      </p:sp>
      <p:sp>
        <p:nvSpPr>
          <p:cNvPr id="4" name="Slide Number Placeholder 3">
            <a:extLst>
              <a:ext uri="{FF2B5EF4-FFF2-40B4-BE49-F238E27FC236}">
                <a16:creationId xmlns:a16="http://schemas.microsoft.com/office/drawing/2014/main" id="{86664553-2C22-024F-6C04-B996160C5E0A}"/>
              </a:ext>
            </a:extLst>
          </p:cNvPr>
          <p:cNvSpPr>
            <a:spLocks noGrp="1"/>
          </p:cNvSpPr>
          <p:nvPr>
            <p:ph type="sldNum" sz="quarter" idx="5"/>
          </p:nvPr>
        </p:nvSpPr>
        <p:spPr/>
        <p:txBody>
          <a:bodyPr/>
          <a:lstStyle/>
          <a:p>
            <a:fld id="{5BF25488-41BA-4A2D-8B5D-78D094027116}" type="slidenum">
              <a:rPr lang="en-GB" smtClean="0"/>
              <a:t>5</a:t>
            </a:fld>
            <a:endParaRPr lang="en-GB"/>
          </a:p>
        </p:txBody>
      </p:sp>
    </p:spTree>
    <p:extLst>
      <p:ext uri="{BB962C8B-B14F-4D97-AF65-F5344CB8AC3E}">
        <p14:creationId xmlns:p14="http://schemas.microsoft.com/office/powerpoint/2010/main" val="384575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t>I</a:t>
            </a:r>
            <a:endParaRPr lang="en-US" dirty="0"/>
          </a:p>
        </p:txBody>
      </p:sp>
      <p:sp>
        <p:nvSpPr>
          <p:cNvPr id="4" name="Slide Number Placeholder 3"/>
          <p:cNvSpPr>
            <a:spLocks noGrp="1"/>
          </p:cNvSpPr>
          <p:nvPr>
            <p:ph type="sldNum" sz="quarter" idx="5"/>
          </p:nvPr>
        </p:nvSpPr>
        <p:spPr/>
        <p:txBody>
          <a:bodyPr/>
          <a:lstStyle/>
          <a:p>
            <a:fld id="{FF997221-D377-4504-996C-CD3170C2C17D}" type="slidenum">
              <a:rPr lang="en-GB" smtClean="0"/>
              <a:t>6</a:t>
            </a:fld>
            <a:endParaRPr lang="en-GB"/>
          </a:p>
        </p:txBody>
      </p:sp>
    </p:spTree>
    <p:extLst>
      <p:ext uri="{BB962C8B-B14F-4D97-AF65-F5344CB8AC3E}">
        <p14:creationId xmlns:p14="http://schemas.microsoft.com/office/powerpoint/2010/main" val="1627427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This slide presents a comprehensive overview of payment transaction volumes across major financial networks from 2015 to 2025. The stacked area chart illustrates the historical growth trends of ACH (Automated Clearing House), Visa, Stablecoins, and PayPal. ACH (US) has consistently dominated the transaction volume landscape, growing from approximately $70 trillion in 2015 to $87.5 trillion in 2025. Visa has shown steady growth, increasing from $12 trillion to $16.25 trillion over the same period. Stablecoins, which had negligible volume in 2015, have experienced exponential growth, reaching $9 trillion by 2025, reflecting their rising adoption in decentralized finance and cross-border payments. PayPal, while smaller in scale, has grown from $0.5 trillion to $1.75 trillion, indicating its continued relevance in digital payments. This visualization highlights the shifting dynamics in the payment ecosystem, with traditional networks maintaining dominance while digital assets like stablecoins rapidly gain traction. The chart underscores the importance of monitoring emerging technologies and their impact on financial infrastructure.</a:t>
            </a:r>
          </a:p>
        </p:txBody>
      </p:sp>
      <p:sp>
        <p:nvSpPr>
          <p:cNvPr id="4" name="Slide Number Placeholder 3"/>
          <p:cNvSpPr>
            <a:spLocks noGrp="1"/>
          </p:cNvSpPr>
          <p:nvPr>
            <p:ph type="sldNum" sz="quarter" idx="5"/>
          </p:nvPr>
        </p:nvSpPr>
        <p:spPr/>
        <p:txBody>
          <a:bodyPr/>
          <a:lstStyle/>
          <a:p>
            <a:fld id="{BFDD6F49-EBB7-4CCF-97A8-E526BB28BB69}" type="slidenum">
              <a:rPr lang="en-US" smtClean="0"/>
              <a:t>7</a:t>
            </a:fld>
            <a:endParaRPr lang="en-US" dirty="0"/>
          </a:p>
        </p:txBody>
      </p:sp>
    </p:spTree>
    <p:extLst>
      <p:ext uri="{BB962C8B-B14F-4D97-AF65-F5344CB8AC3E}">
        <p14:creationId xmlns:p14="http://schemas.microsoft.com/office/powerpoint/2010/main" val="3107790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6BBCD0-F038-C7A9-CBE7-D0504AA4A0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CC6B6AC-38B9-EE9D-F5DB-5E9277CE6C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BB4DBD-1879-C7DA-1C07-65DE1DA1B851}"/>
              </a:ext>
            </a:extLst>
          </p:cNvPr>
          <p:cNvSpPr>
            <a:spLocks noGrp="1"/>
          </p:cNvSpPr>
          <p:nvPr>
            <p:ph type="body" idx="1"/>
          </p:nvPr>
        </p:nvSpPr>
        <p:spPr/>
        <p:txBody>
          <a:bodyPr/>
          <a:lstStyle/>
          <a:p>
            <a:r>
              <a:rPr lang="en-GB" dirty="0"/>
              <a:t>
</a:t>
            </a:r>
          </a:p>
        </p:txBody>
      </p:sp>
      <p:sp>
        <p:nvSpPr>
          <p:cNvPr id="4" name="Slide Number Placeholder 3">
            <a:extLst>
              <a:ext uri="{FF2B5EF4-FFF2-40B4-BE49-F238E27FC236}">
                <a16:creationId xmlns:a16="http://schemas.microsoft.com/office/drawing/2014/main" id="{B5C00A10-A5EB-F304-11E3-374118DC1236}"/>
              </a:ext>
            </a:extLst>
          </p:cNvPr>
          <p:cNvSpPr>
            <a:spLocks noGrp="1"/>
          </p:cNvSpPr>
          <p:nvPr>
            <p:ph type="sldNum" sz="quarter" idx="5"/>
          </p:nvPr>
        </p:nvSpPr>
        <p:spPr/>
        <p:txBody>
          <a:bodyPr/>
          <a:lstStyle/>
          <a:p>
            <a:fld id="{5BF25488-41BA-4A2D-8B5D-78D094027116}" type="slidenum">
              <a:rPr lang="en-GB" smtClean="0"/>
              <a:t>8</a:t>
            </a:fld>
            <a:endParaRPr lang="en-GB"/>
          </a:p>
        </p:txBody>
      </p:sp>
    </p:spTree>
    <p:extLst>
      <p:ext uri="{BB962C8B-B14F-4D97-AF65-F5344CB8AC3E}">
        <p14:creationId xmlns:p14="http://schemas.microsoft.com/office/powerpoint/2010/main" val="3075629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9F1ED-3B83-7F01-BBD1-AC88C30334E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6E87B76-F943-CC6C-5D39-2FF4A25246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4A77A9C-10C4-CBFF-9A79-AAAAD264B8F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37CE99E-9396-6D5B-9A54-9DB3C68420B6}"/>
              </a:ext>
            </a:extLst>
          </p:cNvPr>
          <p:cNvSpPr>
            <a:spLocks noGrp="1"/>
          </p:cNvSpPr>
          <p:nvPr>
            <p:ph type="sldNum" sz="quarter" idx="5"/>
          </p:nvPr>
        </p:nvSpPr>
        <p:spPr/>
        <p:txBody>
          <a:bodyPr/>
          <a:lstStyle/>
          <a:p>
            <a:fld id="{5BF25488-41BA-4A2D-8B5D-78D094027116}" type="slidenum">
              <a:rPr lang="en-GB" smtClean="0"/>
              <a:t>9</a:t>
            </a:fld>
            <a:endParaRPr lang="en-GB"/>
          </a:p>
        </p:txBody>
      </p:sp>
    </p:spTree>
    <p:extLst>
      <p:ext uri="{BB962C8B-B14F-4D97-AF65-F5344CB8AC3E}">
        <p14:creationId xmlns:p14="http://schemas.microsoft.com/office/powerpoint/2010/main" val="20186547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ront Cover 1">
    <p:bg>
      <p:bgRef idx="1001">
        <a:schemeClr val="bg2"/>
      </p:bgRef>
    </p:bg>
    <p:spTree>
      <p:nvGrpSpPr>
        <p:cNvPr id="1" name=""/>
        <p:cNvGrpSpPr/>
        <p:nvPr/>
      </p:nvGrpSpPr>
      <p:grpSpPr>
        <a:xfrm>
          <a:off x="0" y="0"/>
          <a:ext cx="0" cy="0"/>
          <a:chOff x="0" y="0"/>
          <a:chExt cx="0" cy="0"/>
        </a:xfrm>
      </p:grpSpPr>
      <p:pic>
        <p:nvPicPr>
          <p:cNvPr id="6" name="Picture 5" descr="A blue and white logo">
            <a:extLst>
              <a:ext uri="{FF2B5EF4-FFF2-40B4-BE49-F238E27FC236}">
                <a16:creationId xmlns:a16="http://schemas.microsoft.com/office/drawing/2014/main" id="{4610B303-28EB-7B66-CEE4-A06248CE879C}"/>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7733" y="1001078"/>
            <a:ext cx="2749868" cy="962028"/>
          </a:xfrm>
          <a:prstGeom prst="rect">
            <a:avLst/>
          </a:prstGeom>
        </p:spPr>
      </p:pic>
      <p:pic>
        <p:nvPicPr>
          <p:cNvPr id="8" name="Picture 7" descr="A black background with white squares">
            <a:extLst>
              <a:ext uri="{FF2B5EF4-FFF2-40B4-BE49-F238E27FC236}">
                <a16:creationId xmlns:a16="http://schemas.microsoft.com/office/drawing/2014/main" id="{533BB5AC-E884-9E23-9E66-BE3495CA1D7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42773" y="0"/>
            <a:ext cx="6549227" cy="6858000"/>
          </a:xfrm>
          <a:prstGeom prst="rect">
            <a:avLst/>
          </a:prstGeom>
        </p:spPr>
      </p:pic>
    </p:spTree>
    <p:extLst>
      <p:ext uri="{BB962C8B-B14F-4D97-AF65-F5344CB8AC3E}">
        <p14:creationId xmlns:p14="http://schemas.microsoft.com/office/powerpoint/2010/main" val="258665193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2_Title and Cont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C4D6C-E585-7A5B-73AE-109F3F032FEE}"/>
              </a:ext>
            </a:extLst>
          </p:cNvPr>
          <p:cNvSpPr>
            <a:spLocks noGrp="1"/>
          </p:cNvSpPr>
          <p:nvPr>
            <p:ph type="title"/>
          </p:nvPr>
        </p:nvSpPr>
        <p:spPr>
          <a:xfrm>
            <a:off x="838200" y="365125"/>
            <a:ext cx="10515600" cy="1325563"/>
          </a:xfrm>
          <a:prstGeom prst="rect">
            <a:avLst/>
          </a:prstGeom>
        </p:spPr>
        <p:txBody>
          <a:bodyPr/>
          <a:lstStyle>
            <a:lvl1pPr>
              <a:defRPr>
                <a:solidFill>
                  <a:schemeClr val="tx1"/>
                </a:solidFill>
              </a:defRPr>
            </a:lvl1p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D7544348-BD44-9444-33B8-10496EDC8603}"/>
              </a:ext>
            </a:extLst>
          </p:cNvPr>
          <p:cNvSpPr>
            <a:spLocks noGrp="1"/>
          </p:cNvSpPr>
          <p:nvPr>
            <p:ph idx="1"/>
          </p:nvPr>
        </p:nvSpPr>
        <p:spPr>
          <a:xfrm>
            <a:off x="838200" y="1825625"/>
            <a:ext cx="10515600" cy="4117975"/>
          </a:xfrm>
          <a:prstGeom prst="rect">
            <a:avLst/>
          </a:prstGeom>
        </p:spPr>
        <p:txBody>
          <a:bodyPr/>
          <a:lstStyle>
            <a:lvl2pPr>
              <a:buClr>
                <a:schemeClr val="tx2"/>
              </a:buClr>
              <a:defRPr>
                <a:solidFill>
                  <a:schemeClr val="tx1"/>
                </a:solidFill>
              </a:defRPr>
            </a:lvl2pPr>
            <a:lvl3pPr>
              <a:buClr>
                <a:schemeClr val="tx2"/>
              </a:buClr>
              <a:defRPr>
                <a:solidFill>
                  <a:schemeClr val="tx1"/>
                </a:solidFill>
              </a:defRPr>
            </a:lvl3pPr>
            <a:lvl4pPr>
              <a:buClr>
                <a:schemeClr val="tx2"/>
              </a:buClr>
              <a:defRPr>
                <a:solidFill>
                  <a:schemeClr val="tx1"/>
                </a:solidFill>
              </a:defRPr>
            </a:lvl4pPr>
            <a:lvl5pPr>
              <a:buClr>
                <a:schemeClr val="tx2"/>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
        <p:nvSpPr>
          <p:cNvPr id="5" name="Footer Placeholder 4">
            <a:extLst>
              <a:ext uri="{FF2B5EF4-FFF2-40B4-BE49-F238E27FC236}">
                <a16:creationId xmlns:a16="http://schemas.microsoft.com/office/drawing/2014/main" id="{6A0BC6A9-0571-7118-F4AB-E7D67F27F830}"/>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052B1D25-3664-846B-AA84-CFA3EAA76809}"/>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pic>
        <p:nvPicPr>
          <p:cNvPr id="4" name="Picture 3" descr="A black and white logo">
            <a:extLst>
              <a:ext uri="{FF2B5EF4-FFF2-40B4-BE49-F238E27FC236}">
                <a16:creationId xmlns:a16="http://schemas.microsoft.com/office/drawing/2014/main" id="{486E9F37-BF53-CC44-2DFD-224C61D3ED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cxnSp>
        <p:nvCxnSpPr>
          <p:cNvPr id="7" name="Straight Connector 6">
            <a:extLst>
              <a:ext uri="{FF2B5EF4-FFF2-40B4-BE49-F238E27FC236}">
                <a16:creationId xmlns:a16="http://schemas.microsoft.com/office/drawing/2014/main" id="{454220AF-5CFE-8E92-E829-54ABC8391B0E}"/>
              </a:ext>
            </a:extLst>
          </p:cNvPr>
          <p:cNvCxnSpPr>
            <a:cxnSpLocks/>
          </p:cNvCxnSpPr>
          <p:nvPr userDrawn="1"/>
        </p:nvCxnSpPr>
        <p:spPr>
          <a:xfrm>
            <a:off x="838800" y="6065766"/>
            <a:ext cx="10515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208739"/>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F0D2D3C1-7506-E9ED-47A6-E700A6E0FBA8}"/>
              </a:ext>
            </a:extLst>
          </p:cNvPr>
          <p:cNvSpPr>
            <a:spLocks noGrp="1"/>
          </p:cNvSpPr>
          <p:nvPr>
            <p:ph sz="half" idx="1"/>
          </p:nvPr>
        </p:nvSpPr>
        <p:spPr>
          <a:xfrm>
            <a:off x="838200" y="1825625"/>
            <a:ext cx="5181600" cy="41408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8" name="Picture Placeholder 2">
            <a:extLst>
              <a:ext uri="{FF2B5EF4-FFF2-40B4-BE49-F238E27FC236}">
                <a16:creationId xmlns:a16="http://schemas.microsoft.com/office/drawing/2014/main" id="{3534B105-215C-65F8-21D9-5350E990E97B}"/>
              </a:ext>
            </a:extLst>
          </p:cNvPr>
          <p:cNvSpPr>
            <a:spLocks noGrp="1"/>
          </p:cNvSpPr>
          <p:nvPr>
            <p:ph type="pic" idx="13"/>
          </p:nvPr>
        </p:nvSpPr>
        <p:spPr>
          <a:xfrm>
            <a:off x="6172202" y="1825625"/>
            <a:ext cx="5183186" cy="414083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Tree>
    <p:extLst>
      <p:ext uri="{BB962C8B-B14F-4D97-AF65-F5344CB8AC3E}">
        <p14:creationId xmlns:p14="http://schemas.microsoft.com/office/powerpoint/2010/main" val="2493807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8" name="Picture Placeholder 2">
            <a:extLst>
              <a:ext uri="{FF2B5EF4-FFF2-40B4-BE49-F238E27FC236}">
                <a16:creationId xmlns:a16="http://schemas.microsoft.com/office/drawing/2014/main" id="{3534B105-215C-65F8-21D9-5350E990E97B}"/>
              </a:ext>
            </a:extLst>
          </p:cNvPr>
          <p:cNvSpPr>
            <a:spLocks noGrp="1"/>
          </p:cNvSpPr>
          <p:nvPr>
            <p:ph type="pic" idx="13"/>
          </p:nvPr>
        </p:nvSpPr>
        <p:spPr>
          <a:xfrm>
            <a:off x="6720840" y="2514600"/>
            <a:ext cx="4634548" cy="302514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
        <p:nvSpPr>
          <p:cNvPr id="4" name="Picture Placeholder 2">
            <a:extLst>
              <a:ext uri="{FF2B5EF4-FFF2-40B4-BE49-F238E27FC236}">
                <a16:creationId xmlns:a16="http://schemas.microsoft.com/office/drawing/2014/main" id="{3206973D-D7ED-28E9-96BA-740BCDF6E790}"/>
              </a:ext>
            </a:extLst>
          </p:cNvPr>
          <p:cNvSpPr>
            <a:spLocks noGrp="1"/>
          </p:cNvSpPr>
          <p:nvPr>
            <p:ph type="pic" idx="14"/>
          </p:nvPr>
        </p:nvSpPr>
        <p:spPr>
          <a:xfrm>
            <a:off x="836612" y="2514600"/>
            <a:ext cx="4634548" cy="302514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cxnSp>
        <p:nvCxnSpPr>
          <p:cNvPr id="5" name="Straight Connector 4">
            <a:extLst>
              <a:ext uri="{FF2B5EF4-FFF2-40B4-BE49-F238E27FC236}">
                <a16:creationId xmlns:a16="http://schemas.microsoft.com/office/drawing/2014/main" id="{9B2091F9-483B-171B-0357-0244F737438B}"/>
              </a:ext>
            </a:extLst>
          </p:cNvPr>
          <p:cNvCxnSpPr>
            <a:cxnSpLocks/>
          </p:cNvCxnSpPr>
          <p:nvPr userDrawn="1"/>
        </p:nvCxnSpPr>
        <p:spPr>
          <a:xfrm>
            <a:off x="6033956" y="2117725"/>
            <a:ext cx="0" cy="36499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F223948C-A176-B42B-DF18-22527C405991}"/>
              </a:ext>
            </a:extLst>
          </p:cNvPr>
          <p:cNvSpPr>
            <a:spLocks noGrp="1"/>
          </p:cNvSpPr>
          <p:nvPr>
            <p:ph sz="half" idx="1"/>
          </p:nvPr>
        </p:nvSpPr>
        <p:spPr>
          <a:xfrm>
            <a:off x="836611" y="5628323"/>
            <a:ext cx="4634543" cy="365125"/>
          </a:xfrm>
          <a:prstGeom prst="rect">
            <a:avLst/>
          </a:prstGeom>
        </p:spPr>
        <p:txBody>
          <a:bodyPr>
            <a:normAutofit/>
          </a:bodyPr>
          <a:lstStyle>
            <a:lvl1pPr>
              <a:defRPr sz="1400"/>
            </a:lvl1pPr>
          </a:lstStyle>
          <a:p>
            <a:pPr lvl="0"/>
            <a:r>
              <a:rPr lang="en-US"/>
              <a:t>Click to edit Master text styles</a:t>
            </a:r>
          </a:p>
        </p:txBody>
      </p:sp>
      <p:sp>
        <p:nvSpPr>
          <p:cNvPr id="15" name="Content Placeholder 2">
            <a:extLst>
              <a:ext uri="{FF2B5EF4-FFF2-40B4-BE49-F238E27FC236}">
                <a16:creationId xmlns:a16="http://schemas.microsoft.com/office/drawing/2014/main" id="{92513FD3-74A5-E02E-491C-539213F88772}"/>
              </a:ext>
            </a:extLst>
          </p:cNvPr>
          <p:cNvSpPr>
            <a:spLocks noGrp="1"/>
          </p:cNvSpPr>
          <p:nvPr>
            <p:ph sz="half" idx="15"/>
          </p:nvPr>
        </p:nvSpPr>
        <p:spPr>
          <a:xfrm>
            <a:off x="6719257" y="5628323"/>
            <a:ext cx="4634543" cy="365125"/>
          </a:xfrm>
          <a:prstGeom prst="rect">
            <a:avLst/>
          </a:prstGeom>
        </p:spPr>
        <p:txBody>
          <a:bodyPr>
            <a:normAutofit/>
          </a:bodyPr>
          <a:lstStyle>
            <a:lvl1pPr>
              <a:defRPr sz="1400"/>
            </a:lvl1pPr>
          </a:lstStyle>
          <a:p>
            <a:pPr lvl="0"/>
            <a:r>
              <a:rPr lang="en-US"/>
              <a:t>Click to edit Master text styles</a:t>
            </a:r>
          </a:p>
        </p:txBody>
      </p:sp>
      <p:sp>
        <p:nvSpPr>
          <p:cNvPr id="16" name="Content Placeholder 2">
            <a:extLst>
              <a:ext uri="{FF2B5EF4-FFF2-40B4-BE49-F238E27FC236}">
                <a16:creationId xmlns:a16="http://schemas.microsoft.com/office/drawing/2014/main" id="{226EBC7D-C21F-A826-1DBC-589E6BAAA725}"/>
              </a:ext>
            </a:extLst>
          </p:cNvPr>
          <p:cNvSpPr>
            <a:spLocks noGrp="1"/>
          </p:cNvSpPr>
          <p:nvPr>
            <p:ph idx="16"/>
          </p:nvPr>
        </p:nvSpPr>
        <p:spPr>
          <a:xfrm>
            <a:off x="838200" y="1825625"/>
            <a:ext cx="10515600" cy="615633"/>
          </a:xfrm>
          <a:prstGeom prst="rect">
            <a:avLst/>
          </a:prstGeom>
        </p:spPr>
        <p:txBody>
          <a:bodyPr/>
          <a:lstStyle/>
          <a:p>
            <a:pPr lvl="0"/>
            <a:r>
              <a:rPr lang="en-US"/>
              <a:t>Click to edit Master text styles</a:t>
            </a:r>
          </a:p>
        </p:txBody>
      </p:sp>
    </p:spTree>
    <p:extLst>
      <p:ext uri="{BB962C8B-B14F-4D97-AF65-F5344CB8AC3E}">
        <p14:creationId xmlns:p14="http://schemas.microsoft.com/office/powerpoint/2010/main" val="9231331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F0D2D3C1-7506-E9ED-47A6-E700A6E0FBA8}"/>
              </a:ext>
            </a:extLst>
          </p:cNvPr>
          <p:cNvSpPr>
            <a:spLocks noGrp="1"/>
          </p:cNvSpPr>
          <p:nvPr>
            <p:ph sz="half" idx="1"/>
          </p:nvPr>
        </p:nvSpPr>
        <p:spPr>
          <a:xfrm>
            <a:off x="838200" y="1825625"/>
            <a:ext cx="2948940" cy="41408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4" name="Content Placeholder 2">
            <a:extLst>
              <a:ext uri="{FF2B5EF4-FFF2-40B4-BE49-F238E27FC236}">
                <a16:creationId xmlns:a16="http://schemas.microsoft.com/office/drawing/2014/main" id="{A4C33D68-5039-9BC7-F226-9FA25F598370}"/>
              </a:ext>
            </a:extLst>
          </p:cNvPr>
          <p:cNvSpPr>
            <a:spLocks noGrp="1"/>
          </p:cNvSpPr>
          <p:nvPr>
            <p:ph sz="half" idx="13"/>
          </p:nvPr>
        </p:nvSpPr>
        <p:spPr>
          <a:xfrm>
            <a:off x="4621530" y="1825625"/>
            <a:ext cx="2948940" cy="41408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Content Placeholder 2">
            <a:extLst>
              <a:ext uri="{FF2B5EF4-FFF2-40B4-BE49-F238E27FC236}">
                <a16:creationId xmlns:a16="http://schemas.microsoft.com/office/drawing/2014/main" id="{C5FC9775-F758-9E85-57AD-F90D8B4DEAAC}"/>
              </a:ext>
            </a:extLst>
          </p:cNvPr>
          <p:cNvSpPr>
            <a:spLocks noGrp="1"/>
          </p:cNvSpPr>
          <p:nvPr>
            <p:ph sz="half" idx="14"/>
          </p:nvPr>
        </p:nvSpPr>
        <p:spPr>
          <a:xfrm>
            <a:off x="8397240" y="1825624"/>
            <a:ext cx="2948940" cy="41408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Tree>
    <p:extLst>
      <p:ext uri="{BB962C8B-B14F-4D97-AF65-F5344CB8AC3E}">
        <p14:creationId xmlns:p14="http://schemas.microsoft.com/office/powerpoint/2010/main" val="1702794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F0D2D3C1-7506-E9ED-47A6-E700A6E0FBA8}"/>
              </a:ext>
            </a:extLst>
          </p:cNvPr>
          <p:cNvSpPr>
            <a:spLocks noGrp="1"/>
          </p:cNvSpPr>
          <p:nvPr>
            <p:ph sz="half" idx="1"/>
          </p:nvPr>
        </p:nvSpPr>
        <p:spPr>
          <a:xfrm>
            <a:off x="836614" y="5648642"/>
            <a:ext cx="3308666" cy="365125"/>
          </a:xfrm>
          <a:prstGeom prst="rect">
            <a:avLst/>
          </a:prstGeom>
        </p:spPr>
        <p:txBody>
          <a:bodyPr>
            <a:normAutofit/>
          </a:bodyPr>
          <a:lstStyle>
            <a:lvl1pPr>
              <a:defRPr sz="1400"/>
            </a:lvl1pPr>
          </a:lstStyle>
          <a:p>
            <a:pPr lvl="0"/>
            <a:r>
              <a:rPr lang="en-US"/>
              <a:t>Click to edit Master text styles</a:t>
            </a:r>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8" name="Picture Placeholder 2">
            <a:extLst>
              <a:ext uri="{FF2B5EF4-FFF2-40B4-BE49-F238E27FC236}">
                <a16:creationId xmlns:a16="http://schemas.microsoft.com/office/drawing/2014/main" id="{3534B105-215C-65F8-21D9-5350E990E97B}"/>
              </a:ext>
            </a:extLst>
          </p:cNvPr>
          <p:cNvSpPr>
            <a:spLocks noGrp="1"/>
          </p:cNvSpPr>
          <p:nvPr>
            <p:ph type="pic" idx="13"/>
          </p:nvPr>
        </p:nvSpPr>
        <p:spPr>
          <a:xfrm>
            <a:off x="835028" y="2576194"/>
            <a:ext cx="3308666" cy="3029585"/>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
        <p:nvSpPr>
          <p:cNvPr id="17" name="Content Placeholder 2">
            <a:extLst>
              <a:ext uri="{FF2B5EF4-FFF2-40B4-BE49-F238E27FC236}">
                <a16:creationId xmlns:a16="http://schemas.microsoft.com/office/drawing/2014/main" id="{BB15BE69-D898-2075-07C7-16F542798AF3}"/>
              </a:ext>
            </a:extLst>
          </p:cNvPr>
          <p:cNvSpPr>
            <a:spLocks noGrp="1"/>
          </p:cNvSpPr>
          <p:nvPr>
            <p:ph idx="14"/>
          </p:nvPr>
        </p:nvSpPr>
        <p:spPr>
          <a:xfrm>
            <a:off x="838200" y="1825625"/>
            <a:ext cx="10515600" cy="615633"/>
          </a:xfrm>
          <a:prstGeom prst="rect">
            <a:avLst/>
          </a:prstGeom>
        </p:spPr>
        <p:txBody>
          <a:bodyPr/>
          <a:lstStyle/>
          <a:p>
            <a:pPr lvl="0"/>
            <a:r>
              <a:rPr lang="en-US"/>
              <a:t>Click to edit Master text styles</a:t>
            </a:r>
          </a:p>
        </p:txBody>
      </p:sp>
      <p:sp>
        <p:nvSpPr>
          <p:cNvPr id="18" name="Content Placeholder 2">
            <a:extLst>
              <a:ext uri="{FF2B5EF4-FFF2-40B4-BE49-F238E27FC236}">
                <a16:creationId xmlns:a16="http://schemas.microsoft.com/office/drawing/2014/main" id="{86326284-82D9-AABF-6A94-E8DA70F449E7}"/>
              </a:ext>
            </a:extLst>
          </p:cNvPr>
          <p:cNvSpPr>
            <a:spLocks noGrp="1"/>
          </p:cNvSpPr>
          <p:nvPr>
            <p:ph sz="half" idx="15"/>
          </p:nvPr>
        </p:nvSpPr>
        <p:spPr>
          <a:xfrm>
            <a:off x="4441668" y="5648642"/>
            <a:ext cx="3308666" cy="365125"/>
          </a:xfrm>
          <a:prstGeom prst="rect">
            <a:avLst/>
          </a:prstGeom>
        </p:spPr>
        <p:txBody>
          <a:bodyPr>
            <a:normAutofit/>
          </a:bodyPr>
          <a:lstStyle>
            <a:lvl1pPr>
              <a:defRPr sz="1400"/>
            </a:lvl1pPr>
          </a:lstStyle>
          <a:p>
            <a:pPr lvl="0"/>
            <a:r>
              <a:rPr lang="en-US"/>
              <a:t>Click to edit Master text styles</a:t>
            </a:r>
          </a:p>
        </p:txBody>
      </p:sp>
      <p:sp>
        <p:nvSpPr>
          <p:cNvPr id="19" name="Picture Placeholder 2">
            <a:extLst>
              <a:ext uri="{FF2B5EF4-FFF2-40B4-BE49-F238E27FC236}">
                <a16:creationId xmlns:a16="http://schemas.microsoft.com/office/drawing/2014/main" id="{EAB21D21-BB4C-2F08-D2AF-B7C91BE1A3C9}"/>
              </a:ext>
            </a:extLst>
          </p:cNvPr>
          <p:cNvSpPr>
            <a:spLocks noGrp="1"/>
          </p:cNvSpPr>
          <p:nvPr>
            <p:ph type="pic" idx="16"/>
          </p:nvPr>
        </p:nvSpPr>
        <p:spPr>
          <a:xfrm>
            <a:off x="4440082" y="2576194"/>
            <a:ext cx="3308666" cy="3029585"/>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
        <p:nvSpPr>
          <p:cNvPr id="20" name="Content Placeholder 2">
            <a:extLst>
              <a:ext uri="{FF2B5EF4-FFF2-40B4-BE49-F238E27FC236}">
                <a16:creationId xmlns:a16="http://schemas.microsoft.com/office/drawing/2014/main" id="{C4FE7B4F-1ABE-9B9D-0728-52609A6B43A2}"/>
              </a:ext>
            </a:extLst>
          </p:cNvPr>
          <p:cNvSpPr>
            <a:spLocks noGrp="1"/>
          </p:cNvSpPr>
          <p:nvPr>
            <p:ph sz="half" idx="17"/>
          </p:nvPr>
        </p:nvSpPr>
        <p:spPr>
          <a:xfrm>
            <a:off x="8048308" y="5648642"/>
            <a:ext cx="3308666" cy="365125"/>
          </a:xfrm>
          <a:prstGeom prst="rect">
            <a:avLst/>
          </a:prstGeom>
        </p:spPr>
        <p:txBody>
          <a:bodyPr>
            <a:normAutofit/>
          </a:bodyPr>
          <a:lstStyle>
            <a:lvl1pPr>
              <a:defRPr sz="1400"/>
            </a:lvl1pPr>
          </a:lstStyle>
          <a:p>
            <a:pPr lvl="0"/>
            <a:r>
              <a:rPr lang="en-US"/>
              <a:t>Click to edit Master text styles</a:t>
            </a:r>
          </a:p>
        </p:txBody>
      </p:sp>
      <p:sp>
        <p:nvSpPr>
          <p:cNvPr id="21" name="Picture Placeholder 2">
            <a:extLst>
              <a:ext uri="{FF2B5EF4-FFF2-40B4-BE49-F238E27FC236}">
                <a16:creationId xmlns:a16="http://schemas.microsoft.com/office/drawing/2014/main" id="{A8076963-4B84-7662-6B8C-7FACCABB8D66}"/>
              </a:ext>
            </a:extLst>
          </p:cNvPr>
          <p:cNvSpPr>
            <a:spLocks noGrp="1"/>
          </p:cNvSpPr>
          <p:nvPr>
            <p:ph type="pic" idx="18"/>
          </p:nvPr>
        </p:nvSpPr>
        <p:spPr>
          <a:xfrm>
            <a:off x="8046722" y="2576194"/>
            <a:ext cx="3308666" cy="3029585"/>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Tree>
    <p:extLst>
      <p:ext uri="{BB962C8B-B14F-4D97-AF65-F5344CB8AC3E}">
        <p14:creationId xmlns:p14="http://schemas.microsoft.com/office/powerpoint/2010/main" val="2265851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2x image/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dirty="0"/>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17" name="Content Placeholder 2">
            <a:extLst>
              <a:ext uri="{FF2B5EF4-FFF2-40B4-BE49-F238E27FC236}">
                <a16:creationId xmlns:a16="http://schemas.microsoft.com/office/drawing/2014/main" id="{BB15BE69-D898-2075-07C7-16F542798AF3}"/>
              </a:ext>
            </a:extLst>
          </p:cNvPr>
          <p:cNvSpPr>
            <a:spLocks noGrp="1"/>
          </p:cNvSpPr>
          <p:nvPr>
            <p:ph idx="14"/>
          </p:nvPr>
        </p:nvSpPr>
        <p:spPr>
          <a:xfrm>
            <a:off x="838200" y="1825624"/>
            <a:ext cx="3307080" cy="4102736"/>
          </a:xfrm>
          <a:prstGeom prst="rect">
            <a:avLst/>
          </a:prstGeom>
        </p:spPr>
        <p:txBody>
          <a:bodyPr/>
          <a:lstStyle/>
          <a:p>
            <a:pPr lvl="0"/>
            <a:r>
              <a:rPr lang="en-US"/>
              <a:t>Click to edit Master text styles</a:t>
            </a:r>
          </a:p>
        </p:txBody>
      </p:sp>
      <p:sp>
        <p:nvSpPr>
          <p:cNvPr id="18" name="Content Placeholder 2">
            <a:extLst>
              <a:ext uri="{FF2B5EF4-FFF2-40B4-BE49-F238E27FC236}">
                <a16:creationId xmlns:a16="http://schemas.microsoft.com/office/drawing/2014/main" id="{86326284-82D9-AABF-6A94-E8DA70F449E7}"/>
              </a:ext>
            </a:extLst>
          </p:cNvPr>
          <p:cNvSpPr>
            <a:spLocks noGrp="1"/>
          </p:cNvSpPr>
          <p:nvPr>
            <p:ph sz="half" idx="15"/>
          </p:nvPr>
        </p:nvSpPr>
        <p:spPr>
          <a:xfrm>
            <a:off x="4441668" y="5563235"/>
            <a:ext cx="3308666" cy="365125"/>
          </a:xfrm>
          <a:prstGeom prst="rect">
            <a:avLst/>
          </a:prstGeom>
        </p:spPr>
        <p:txBody>
          <a:bodyPr>
            <a:normAutofit/>
          </a:bodyPr>
          <a:lstStyle>
            <a:lvl1pPr>
              <a:defRPr sz="1400"/>
            </a:lvl1pPr>
          </a:lstStyle>
          <a:p>
            <a:pPr lvl="0"/>
            <a:r>
              <a:rPr lang="en-US"/>
              <a:t>Click to edit Master text styles</a:t>
            </a:r>
          </a:p>
        </p:txBody>
      </p:sp>
      <p:sp>
        <p:nvSpPr>
          <p:cNvPr id="19" name="Picture Placeholder 2">
            <a:extLst>
              <a:ext uri="{FF2B5EF4-FFF2-40B4-BE49-F238E27FC236}">
                <a16:creationId xmlns:a16="http://schemas.microsoft.com/office/drawing/2014/main" id="{EAB21D21-BB4C-2F08-D2AF-B7C91BE1A3C9}"/>
              </a:ext>
            </a:extLst>
          </p:cNvPr>
          <p:cNvSpPr>
            <a:spLocks noGrp="1"/>
          </p:cNvSpPr>
          <p:nvPr>
            <p:ph type="pic" idx="16"/>
          </p:nvPr>
        </p:nvSpPr>
        <p:spPr>
          <a:xfrm>
            <a:off x="4440082" y="1825624"/>
            <a:ext cx="3308666" cy="3668396"/>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
        <p:nvSpPr>
          <p:cNvPr id="20" name="Content Placeholder 2">
            <a:extLst>
              <a:ext uri="{FF2B5EF4-FFF2-40B4-BE49-F238E27FC236}">
                <a16:creationId xmlns:a16="http://schemas.microsoft.com/office/drawing/2014/main" id="{C4FE7B4F-1ABE-9B9D-0728-52609A6B43A2}"/>
              </a:ext>
            </a:extLst>
          </p:cNvPr>
          <p:cNvSpPr>
            <a:spLocks noGrp="1"/>
          </p:cNvSpPr>
          <p:nvPr>
            <p:ph sz="half" idx="17"/>
          </p:nvPr>
        </p:nvSpPr>
        <p:spPr>
          <a:xfrm>
            <a:off x="8048308" y="5563234"/>
            <a:ext cx="3308666" cy="365125"/>
          </a:xfrm>
          <a:prstGeom prst="rect">
            <a:avLst/>
          </a:prstGeom>
        </p:spPr>
        <p:txBody>
          <a:bodyPr>
            <a:normAutofit/>
          </a:bodyPr>
          <a:lstStyle>
            <a:lvl1pPr>
              <a:defRPr sz="1400"/>
            </a:lvl1pPr>
          </a:lstStyle>
          <a:p>
            <a:pPr lvl="0"/>
            <a:r>
              <a:rPr lang="en-US"/>
              <a:t>Click to edit Master text styles</a:t>
            </a:r>
          </a:p>
        </p:txBody>
      </p:sp>
      <p:sp>
        <p:nvSpPr>
          <p:cNvPr id="21" name="Picture Placeholder 2">
            <a:extLst>
              <a:ext uri="{FF2B5EF4-FFF2-40B4-BE49-F238E27FC236}">
                <a16:creationId xmlns:a16="http://schemas.microsoft.com/office/drawing/2014/main" id="{A8076963-4B84-7662-6B8C-7FACCABB8D66}"/>
              </a:ext>
            </a:extLst>
          </p:cNvPr>
          <p:cNvSpPr>
            <a:spLocks noGrp="1"/>
          </p:cNvSpPr>
          <p:nvPr>
            <p:ph type="pic" idx="18"/>
          </p:nvPr>
        </p:nvSpPr>
        <p:spPr>
          <a:xfrm>
            <a:off x="8046722" y="1825624"/>
            <a:ext cx="3308666" cy="3668396"/>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grpSp>
        <p:nvGrpSpPr>
          <p:cNvPr id="4" name="Group 3">
            <a:extLst>
              <a:ext uri="{FF2B5EF4-FFF2-40B4-BE49-F238E27FC236}">
                <a16:creationId xmlns:a16="http://schemas.microsoft.com/office/drawing/2014/main" id="{572D239E-BBC4-04A4-BCF1-9519AFF453A1}"/>
              </a:ext>
            </a:extLst>
          </p:cNvPr>
          <p:cNvGrpSpPr/>
          <p:nvPr userDrawn="1"/>
        </p:nvGrpSpPr>
        <p:grpSpPr>
          <a:xfrm>
            <a:off x="4290060" y="1898332"/>
            <a:ext cx="3604260" cy="3386456"/>
            <a:chOff x="2787836" y="273844"/>
            <a:chExt cx="3182690" cy="3770060"/>
          </a:xfrm>
        </p:grpSpPr>
        <p:cxnSp>
          <p:nvCxnSpPr>
            <p:cNvPr id="5" name="Straight Connector 4">
              <a:extLst>
                <a:ext uri="{FF2B5EF4-FFF2-40B4-BE49-F238E27FC236}">
                  <a16:creationId xmlns:a16="http://schemas.microsoft.com/office/drawing/2014/main" id="{6125DA50-313F-00A5-C294-AE949DF58F64}"/>
                </a:ext>
              </a:extLst>
            </p:cNvPr>
            <p:cNvCxnSpPr>
              <a:cxnSpLocks/>
            </p:cNvCxnSpPr>
            <p:nvPr userDrawn="1"/>
          </p:nvCxnSpPr>
          <p:spPr>
            <a:xfrm>
              <a:off x="2787836" y="273844"/>
              <a:ext cx="0" cy="377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1AE5B83-C9F6-BAA3-B15B-C0F401F24E2D}"/>
                </a:ext>
              </a:extLst>
            </p:cNvPr>
            <p:cNvCxnSpPr>
              <a:cxnSpLocks/>
            </p:cNvCxnSpPr>
            <p:nvPr userDrawn="1"/>
          </p:nvCxnSpPr>
          <p:spPr>
            <a:xfrm>
              <a:off x="5970526" y="273844"/>
              <a:ext cx="0" cy="377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061151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ntent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F0D2D3C1-7506-E9ED-47A6-E700A6E0FBA8}"/>
              </a:ext>
            </a:extLst>
          </p:cNvPr>
          <p:cNvSpPr>
            <a:spLocks noGrp="1"/>
          </p:cNvSpPr>
          <p:nvPr>
            <p:ph sz="half" idx="1"/>
          </p:nvPr>
        </p:nvSpPr>
        <p:spPr>
          <a:xfrm>
            <a:off x="836614" y="3610290"/>
            <a:ext cx="2973386" cy="2295209"/>
          </a:xfrm>
          <a:prstGeom prst="rect">
            <a:avLst/>
          </a:prstGeom>
        </p:spPr>
        <p:txBody>
          <a:bodyPr>
            <a:normAutofit/>
          </a:bodyPr>
          <a:lstStyle>
            <a:lvl1pPr>
              <a:defRPr sz="2000"/>
            </a:lvl1pPr>
          </a:lstStyle>
          <a:p>
            <a:pPr lvl="0"/>
            <a:r>
              <a:rPr lang="en-US"/>
              <a:t>Click to edit Master text styles</a:t>
            </a:r>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8" name="Picture Placeholder 2">
            <a:extLst>
              <a:ext uri="{FF2B5EF4-FFF2-40B4-BE49-F238E27FC236}">
                <a16:creationId xmlns:a16="http://schemas.microsoft.com/office/drawing/2014/main" id="{3534B105-215C-65F8-21D9-5350E990E97B}"/>
              </a:ext>
            </a:extLst>
          </p:cNvPr>
          <p:cNvSpPr>
            <a:spLocks noGrp="1"/>
          </p:cNvSpPr>
          <p:nvPr>
            <p:ph type="pic" idx="13"/>
          </p:nvPr>
        </p:nvSpPr>
        <p:spPr>
          <a:xfrm>
            <a:off x="833442" y="2064068"/>
            <a:ext cx="2976558" cy="1391597"/>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cxnSp>
        <p:nvCxnSpPr>
          <p:cNvPr id="4" name="Straight Connector 3">
            <a:extLst>
              <a:ext uri="{FF2B5EF4-FFF2-40B4-BE49-F238E27FC236}">
                <a16:creationId xmlns:a16="http://schemas.microsoft.com/office/drawing/2014/main" id="{A65EC71A-3478-1B0B-E972-7D9D0ED23780}"/>
              </a:ext>
            </a:extLst>
          </p:cNvPr>
          <p:cNvCxnSpPr>
            <a:cxnSpLocks/>
          </p:cNvCxnSpPr>
          <p:nvPr userDrawn="1"/>
        </p:nvCxnSpPr>
        <p:spPr>
          <a:xfrm>
            <a:off x="833442" y="1986755"/>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6059A10-2ECF-294F-8B6B-B2E1AD83D71F}"/>
              </a:ext>
            </a:extLst>
          </p:cNvPr>
          <p:cNvCxnSpPr>
            <a:cxnSpLocks/>
          </p:cNvCxnSpPr>
          <p:nvPr userDrawn="1"/>
        </p:nvCxnSpPr>
        <p:spPr>
          <a:xfrm>
            <a:off x="833442" y="3532977"/>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A3E6C6FE-75AD-90F9-F7F3-D4A85480A634}"/>
              </a:ext>
            </a:extLst>
          </p:cNvPr>
          <p:cNvSpPr>
            <a:spLocks noGrp="1"/>
          </p:cNvSpPr>
          <p:nvPr>
            <p:ph sz="half" idx="14"/>
          </p:nvPr>
        </p:nvSpPr>
        <p:spPr>
          <a:xfrm>
            <a:off x="8378830" y="3610291"/>
            <a:ext cx="2979730" cy="2295208"/>
          </a:xfrm>
          <a:prstGeom prst="rect">
            <a:avLst/>
          </a:prstGeom>
        </p:spPr>
        <p:txBody>
          <a:bodyPr>
            <a:normAutofit/>
          </a:bodyPr>
          <a:lstStyle>
            <a:lvl1pPr>
              <a:defRPr sz="2000"/>
            </a:lvl1pPr>
          </a:lstStyle>
          <a:p>
            <a:pPr lvl="0"/>
            <a:r>
              <a:rPr lang="en-US"/>
              <a:t>Click to edit Master text styles</a:t>
            </a:r>
          </a:p>
        </p:txBody>
      </p:sp>
      <p:sp>
        <p:nvSpPr>
          <p:cNvPr id="24" name="Content Placeholder 2">
            <a:extLst>
              <a:ext uri="{FF2B5EF4-FFF2-40B4-BE49-F238E27FC236}">
                <a16:creationId xmlns:a16="http://schemas.microsoft.com/office/drawing/2014/main" id="{C1D691C7-C406-798B-82C2-22756F4F1881}"/>
              </a:ext>
            </a:extLst>
          </p:cNvPr>
          <p:cNvSpPr>
            <a:spLocks noGrp="1"/>
          </p:cNvSpPr>
          <p:nvPr>
            <p:ph sz="half" idx="16"/>
          </p:nvPr>
        </p:nvSpPr>
        <p:spPr>
          <a:xfrm>
            <a:off x="4607722" y="3610291"/>
            <a:ext cx="2973386" cy="2295208"/>
          </a:xfrm>
          <a:prstGeom prst="rect">
            <a:avLst/>
          </a:prstGeom>
        </p:spPr>
        <p:txBody>
          <a:bodyPr>
            <a:normAutofit/>
          </a:bodyPr>
          <a:lstStyle>
            <a:lvl1pPr>
              <a:defRPr sz="2000"/>
            </a:lvl1pPr>
          </a:lstStyle>
          <a:p>
            <a:pPr lvl="0"/>
            <a:r>
              <a:rPr lang="en-US"/>
              <a:t>Click to edit Master text styles</a:t>
            </a:r>
          </a:p>
        </p:txBody>
      </p:sp>
      <p:sp>
        <p:nvSpPr>
          <p:cNvPr id="30" name="Picture Placeholder 2">
            <a:extLst>
              <a:ext uri="{FF2B5EF4-FFF2-40B4-BE49-F238E27FC236}">
                <a16:creationId xmlns:a16="http://schemas.microsoft.com/office/drawing/2014/main" id="{AB8B5DF3-9EC1-2458-CCB6-3A3E330045F3}"/>
              </a:ext>
            </a:extLst>
          </p:cNvPr>
          <p:cNvSpPr>
            <a:spLocks noGrp="1"/>
          </p:cNvSpPr>
          <p:nvPr>
            <p:ph type="pic" idx="17"/>
          </p:nvPr>
        </p:nvSpPr>
        <p:spPr>
          <a:xfrm>
            <a:off x="8382002" y="2063436"/>
            <a:ext cx="2976558" cy="1391597"/>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cxnSp>
        <p:nvCxnSpPr>
          <p:cNvPr id="31" name="Straight Connector 30">
            <a:extLst>
              <a:ext uri="{FF2B5EF4-FFF2-40B4-BE49-F238E27FC236}">
                <a16:creationId xmlns:a16="http://schemas.microsoft.com/office/drawing/2014/main" id="{465ABA1E-0078-B393-270C-3C6204075F76}"/>
              </a:ext>
            </a:extLst>
          </p:cNvPr>
          <p:cNvCxnSpPr>
            <a:cxnSpLocks/>
          </p:cNvCxnSpPr>
          <p:nvPr userDrawn="1"/>
        </p:nvCxnSpPr>
        <p:spPr>
          <a:xfrm>
            <a:off x="8382002" y="1986123"/>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98A5738-B396-1CD5-F8B1-0D355442D414}"/>
              </a:ext>
            </a:extLst>
          </p:cNvPr>
          <p:cNvCxnSpPr>
            <a:cxnSpLocks/>
          </p:cNvCxnSpPr>
          <p:nvPr userDrawn="1"/>
        </p:nvCxnSpPr>
        <p:spPr>
          <a:xfrm>
            <a:off x="8382002" y="3532345"/>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33" name="Picture Placeholder 2">
            <a:extLst>
              <a:ext uri="{FF2B5EF4-FFF2-40B4-BE49-F238E27FC236}">
                <a16:creationId xmlns:a16="http://schemas.microsoft.com/office/drawing/2014/main" id="{4F796F59-64C8-32B5-8F3A-1C5CC78398A3}"/>
              </a:ext>
            </a:extLst>
          </p:cNvPr>
          <p:cNvSpPr>
            <a:spLocks noGrp="1"/>
          </p:cNvSpPr>
          <p:nvPr>
            <p:ph type="pic" idx="18"/>
          </p:nvPr>
        </p:nvSpPr>
        <p:spPr>
          <a:xfrm>
            <a:off x="4607722" y="2063436"/>
            <a:ext cx="2976558" cy="1391597"/>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cxnSp>
        <p:nvCxnSpPr>
          <p:cNvPr id="34" name="Straight Connector 33">
            <a:extLst>
              <a:ext uri="{FF2B5EF4-FFF2-40B4-BE49-F238E27FC236}">
                <a16:creationId xmlns:a16="http://schemas.microsoft.com/office/drawing/2014/main" id="{28FF9ED5-5027-DD70-69E2-AD26041495F2}"/>
              </a:ext>
            </a:extLst>
          </p:cNvPr>
          <p:cNvCxnSpPr>
            <a:cxnSpLocks/>
          </p:cNvCxnSpPr>
          <p:nvPr userDrawn="1"/>
        </p:nvCxnSpPr>
        <p:spPr>
          <a:xfrm>
            <a:off x="4607722" y="1986123"/>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0702339-1F0C-C369-FCFB-146E7A003FE9}"/>
              </a:ext>
            </a:extLst>
          </p:cNvPr>
          <p:cNvCxnSpPr>
            <a:cxnSpLocks/>
          </p:cNvCxnSpPr>
          <p:nvPr userDrawn="1"/>
        </p:nvCxnSpPr>
        <p:spPr>
          <a:xfrm>
            <a:off x="4607722" y="3532345"/>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95081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D7DC7-5E0B-D391-2446-8DCABDACA81E}"/>
              </a:ext>
            </a:extLst>
          </p:cNvPr>
          <p:cNvSpPr>
            <a:spLocks noGrp="1"/>
          </p:cNvSpPr>
          <p:nvPr>
            <p:ph type="title"/>
          </p:nvPr>
        </p:nvSpPr>
        <p:spPr/>
        <p:txBody>
          <a:bodyPr/>
          <a:lstStyle/>
          <a:p>
            <a:r>
              <a:rPr lang="en-US"/>
              <a:t>Click to edit Master title style</a:t>
            </a:r>
            <a:endParaRPr lang="el-GR" dirty="0"/>
          </a:p>
        </p:txBody>
      </p:sp>
      <p:sp>
        <p:nvSpPr>
          <p:cNvPr id="3" name="Footer Placeholder 2">
            <a:extLst>
              <a:ext uri="{FF2B5EF4-FFF2-40B4-BE49-F238E27FC236}">
                <a16:creationId xmlns:a16="http://schemas.microsoft.com/office/drawing/2014/main" id="{4645D86F-BB65-5B98-A25F-CB4724F0A5CC}"/>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21F5C8A8-16DB-59FA-110C-48D8DF89ACB7}"/>
              </a:ext>
            </a:extLst>
          </p:cNvPr>
          <p:cNvSpPr>
            <a:spLocks noGrp="1"/>
          </p:cNvSpPr>
          <p:nvPr>
            <p:ph type="sldNum" sz="quarter" idx="11"/>
          </p:nvPr>
        </p:nvSpPr>
        <p:spPr/>
        <p:txBody>
          <a:bodyPr/>
          <a:lstStyle/>
          <a:p>
            <a:fld id="{77E8CCCA-B601-4955-BB27-D5A6ACE27D7F}" type="slidenum">
              <a:rPr lang="el-GR" smtClean="0"/>
              <a:t>‹#›</a:t>
            </a:fld>
            <a:endParaRPr lang="el-GR"/>
          </a:p>
        </p:txBody>
      </p:sp>
      <p:cxnSp>
        <p:nvCxnSpPr>
          <p:cNvPr id="26" name="Straight Connector 25">
            <a:extLst>
              <a:ext uri="{FF2B5EF4-FFF2-40B4-BE49-F238E27FC236}">
                <a16:creationId xmlns:a16="http://schemas.microsoft.com/office/drawing/2014/main" id="{3145BEC1-5699-E38E-28FA-CC87702F7F0C}"/>
              </a:ext>
            </a:extLst>
          </p:cNvPr>
          <p:cNvCxnSpPr>
            <a:cxnSpLocks/>
          </p:cNvCxnSpPr>
          <p:nvPr userDrawn="1"/>
        </p:nvCxnSpPr>
        <p:spPr>
          <a:xfrm>
            <a:off x="2825199" y="2410684"/>
            <a:ext cx="0" cy="1114459"/>
          </a:xfrm>
          <a:prstGeom prst="line">
            <a:avLst/>
          </a:prstGeom>
          <a:ln>
            <a:solidFill>
              <a:schemeClr val="accent3"/>
            </a:solidFill>
            <a:head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CDF50C1-C2DB-DBAF-9961-12F393C23881}"/>
              </a:ext>
            </a:extLst>
          </p:cNvPr>
          <p:cNvCxnSpPr>
            <a:cxnSpLocks/>
          </p:cNvCxnSpPr>
          <p:nvPr userDrawn="1"/>
        </p:nvCxnSpPr>
        <p:spPr>
          <a:xfrm flipV="1">
            <a:off x="4314020" y="3782283"/>
            <a:ext cx="0" cy="1114459"/>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F30EDE1-8154-F158-17C4-9C99C2FF7C72}"/>
              </a:ext>
            </a:extLst>
          </p:cNvPr>
          <p:cNvCxnSpPr>
            <a:cxnSpLocks/>
          </p:cNvCxnSpPr>
          <p:nvPr userDrawn="1"/>
        </p:nvCxnSpPr>
        <p:spPr>
          <a:xfrm>
            <a:off x="5899282" y="2410684"/>
            <a:ext cx="0" cy="1114459"/>
          </a:xfrm>
          <a:prstGeom prst="line">
            <a:avLst/>
          </a:prstGeom>
          <a:ln>
            <a:solidFill>
              <a:schemeClr val="accent1"/>
            </a:solidFill>
            <a:head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74C4EB6-21FD-C2B7-8647-6DCC0E06F6F1}"/>
              </a:ext>
            </a:extLst>
          </p:cNvPr>
          <p:cNvCxnSpPr>
            <a:cxnSpLocks/>
          </p:cNvCxnSpPr>
          <p:nvPr userDrawn="1"/>
        </p:nvCxnSpPr>
        <p:spPr>
          <a:xfrm flipV="1">
            <a:off x="7406137" y="3782283"/>
            <a:ext cx="0" cy="1114459"/>
          </a:xfrm>
          <a:prstGeom prst="line">
            <a:avLst/>
          </a:prstGeom>
          <a:ln>
            <a:solidFill>
              <a:schemeClr val="bg2"/>
            </a:solidFill>
            <a:headEnd type="ova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FE4DEC6-8949-99C1-95DF-B60911842F85}"/>
              </a:ext>
            </a:extLst>
          </p:cNvPr>
          <p:cNvCxnSpPr>
            <a:cxnSpLocks/>
          </p:cNvCxnSpPr>
          <p:nvPr userDrawn="1"/>
        </p:nvCxnSpPr>
        <p:spPr>
          <a:xfrm>
            <a:off x="1675996" y="3654798"/>
            <a:ext cx="8840007" cy="0"/>
          </a:xfrm>
          <a:prstGeom prst="line">
            <a:avLst/>
          </a:prstGeom>
          <a:ln w="76200">
            <a:solidFill>
              <a:schemeClr val="tx2"/>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0E20CE14-3A90-39C9-511E-EFAAD0C7A170}"/>
              </a:ext>
            </a:extLst>
          </p:cNvPr>
          <p:cNvSpPr/>
          <p:nvPr userDrawn="1"/>
        </p:nvSpPr>
        <p:spPr>
          <a:xfrm>
            <a:off x="2584784" y="3429000"/>
            <a:ext cx="465333" cy="4653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2" name="Oval 31">
            <a:extLst>
              <a:ext uri="{FF2B5EF4-FFF2-40B4-BE49-F238E27FC236}">
                <a16:creationId xmlns:a16="http://schemas.microsoft.com/office/drawing/2014/main" id="{CCEA2F1B-4852-5D56-D1F3-90B6AACC1E35}"/>
              </a:ext>
            </a:extLst>
          </p:cNvPr>
          <p:cNvSpPr/>
          <p:nvPr userDrawn="1"/>
        </p:nvSpPr>
        <p:spPr>
          <a:xfrm>
            <a:off x="4118783" y="3429000"/>
            <a:ext cx="465333" cy="4653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3" name="Oval 32">
            <a:extLst>
              <a:ext uri="{FF2B5EF4-FFF2-40B4-BE49-F238E27FC236}">
                <a16:creationId xmlns:a16="http://schemas.microsoft.com/office/drawing/2014/main" id="{3AAD6225-B288-4E38-3D5D-135CFC3793B8}"/>
              </a:ext>
            </a:extLst>
          </p:cNvPr>
          <p:cNvSpPr/>
          <p:nvPr userDrawn="1"/>
        </p:nvSpPr>
        <p:spPr>
          <a:xfrm>
            <a:off x="5652782" y="3429000"/>
            <a:ext cx="465333" cy="46533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4" name="Oval 33">
            <a:extLst>
              <a:ext uri="{FF2B5EF4-FFF2-40B4-BE49-F238E27FC236}">
                <a16:creationId xmlns:a16="http://schemas.microsoft.com/office/drawing/2014/main" id="{B80F1E24-EFDA-A38C-5D2E-0BA317398B2E}"/>
              </a:ext>
            </a:extLst>
          </p:cNvPr>
          <p:cNvSpPr/>
          <p:nvPr userDrawn="1"/>
        </p:nvSpPr>
        <p:spPr>
          <a:xfrm>
            <a:off x="7186781" y="3429000"/>
            <a:ext cx="465333" cy="46533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5" name="Oval 34">
            <a:extLst>
              <a:ext uri="{FF2B5EF4-FFF2-40B4-BE49-F238E27FC236}">
                <a16:creationId xmlns:a16="http://schemas.microsoft.com/office/drawing/2014/main" id="{6DCB6E97-5581-0A96-2893-39D992FF03EA}"/>
              </a:ext>
            </a:extLst>
          </p:cNvPr>
          <p:cNvSpPr/>
          <p:nvPr userDrawn="1"/>
        </p:nvSpPr>
        <p:spPr>
          <a:xfrm>
            <a:off x="8720779" y="3429000"/>
            <a:ext cx="465333" cy="46533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40" name="Straight Connector 39">
            <a:extLst>
              <a:ext uri="{FF2B5EF4-FFF2-40B4-BE49-F238E27FC236}">
                <a16:creationId xmlns:a16="http://schemas.microsoft.com/office/drawing/2014/main" id="{48635A93-5B30-1DB3-FB66-0DFB131D1D2E}"/>
              </a:ext>
            </a:extLst>
          </p:cNvPr>
          <p:cNvCxnSpPr>
            <a:cxnSpLocks/>
          </p:cNvCxnSpPr>
          <p:nvPr userDrawn="1"/>
        </p:nvCxnSpPr>
        <p:spPr>
          <a:xfrm>
            <a:off x="8952448" y="2410684"/>
            <a:ext cx="0" cy="1114459"/>
          </a:xfrm>
          <a:prstGeom prst="line">
            <a:avLst/>
          </a:prstGeom>
          <a:ln>
            <a:solidFill>
              <a:schemeClr val="accent6"/>
            </a:solidFill>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0676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A9690-779C-ED55-BC83-8FEF30A3C30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53B1DEA6-9750-7024-54B4-057D15FAF15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a:extLst>
              <a:ext uri="{FF2B5EF4-FFF2-40B4-BE49-F238E27FC236}">
                <a16:creationId xmlns:a16="http://schemas.microsoft.com/office/drawing/2014/main" id="{21E1C4F1-569C-C6F6-C700-DE346B17867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33BA0CB4-F479-16E3-023D-9C308B09F742}"/>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B7DCB5C5-0C59-A97D-4824-5894398C3888}"/>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cxnSp>
        <p:nvCxnSpPr>
          <p:cNvPr id="5" name="Straight Connector 4">
            <a:extLst>
              <a:ext uri="{FF2B5EF4-FFF2-40B4-BE49-F238E27FC236}">
                <a16:creationId xmlns:a16="http://schemas.microsoft.com/office/drawing/2014/main" id="{23E82A41-698D-DD38-D52D-B93E3FE34048}"/>
              </a:ext>
            </a:extLst>
          </p:cNvPr>
          <p:cNvCxnSpPr>
            <a:cxnSpLocks/>
          </p:cNvCxnSpPr>
          <p:nvPr userDrawn="1"/>
        </p:nvCxnSpPr>
        <p:spPr>
          <a:xfrm>
            <a:off x="4921436" y="987425"/>
            <a:ext cx="0" cy="48815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7880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7B93-A895-0EB8-B362-2C3064908060}"/>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l-GR"/>
          </a:p>
        </p:txBody>
      </p:sp>
      <p:sp>
        <p:nvSpPr>
          <p:cNvPr id="3" name="Picture Placeholder 2">
            <a:extLst>
              <a:ext uri="{FF2B5EF4-FFF2-40B4-BE49-F238E27FC236}">
                <a16:creationId xmlns:a16="http://schemas.microsoft.com/office/drawing/2014/main" id="{4E8ED3A7-466A-F128-FD07-0EEE53E55650}"/>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
        <p:nvSpPr>
          <p:cNvPr id="4" name="Text Placeholder 3">
            <a:extLst>
              <a:ext uri="{FF2B5EF4-FFF2-40B4-BE49-F238E27FC236}">
                <a16:creationId xmlns:a16="http://schemas.microsoft.com/office/drawing/2014/main" id="{14E2DF7F-FA70-CC1E-2E36-C6889C9A5CF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7F265DD3-90B0-1FD2-7DC6-3055A3C4226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56AE3359-D79E-C519-2545-82893A4AB15E}"/>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1943308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ront Cover 2">
    <p:bg>
      <p:bgRef idx="1001">
        <a:schemeClr val="bg2"/>
      </p:bgRef>
    </p:bg>
    <p:spTree>
      <p:nvGrpSpPr>
        <p:cNvPr id="1" name=""/>
        <p:cNvGrpSpPr/>
        <p:nvPr/>
      </p:nvGrpSpPr>
      <p:grpSpPr>
        <a:xfrm>
          <a:off x="0" y="0"/>
          <a:ext cx="0" cy="0"/>
          <a:chOff x="0" y="0"/>
          <a:chExt cx="0" cy="0"/>
        </a:xfrm>
      </p:grpSpPr>
      <p:pic>
        <p:nvPicPr>
          <p:cNvPr id="3" name="Picture 2" descr="A black background with white squares and dots">
            <a:extLst>
              <a:ext uri="{FF2B5EF4-FFF2-40B4-BE49-F238E27FC236}">
                <a16:creationId xmlns:a16="http://schemas.microsoft.com/office/drawing/2014/main" id="{FBAD02DA-8273-01C2-CB51-690FA91642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pic>
        <p:nvPicPr>
          <p:cNvPr id="6" name="Picture 5" descr="A blue and white logo">
            <a:extLst>
              <a:ext uri="{FF2B5EF4-FFF2-40B4-BE49-F238E27FC236}">
                <a16:creationId xmlns:a16="http://schemas.microsoft.com/office/drawing/2014/main" id="{4610B303-28EB-7B66-CEE4-A06248CE879C}"/>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7733" y="1001078"/>
            <a:ext cx="2749868" cy="962028"/>
          </a:xfrm>
          <a:prstGeom prst="rect">
            <a:avLst/>
          </a:prstGeom>
        </p:spPr>
      </p:pic>
      <p:pic>
        <p:nvPicPr>
          <p:cNvPr id="5" name="Picture 4" descr="A reflection of a building in a glass wall&#10;&#10;AI-generated content may be incorrect.">
            <a:extLst>
              <a:ext uri="{FF2B5EF4-FFF2-40B4-BE49-F238E27FC236}">
                <a16:creationId xmlns:a16="http://schemas.microsoft.com/office/drawing/2014/main" id="{3E779F5B-74D6-83AC-8BDE-CE1EF69D50E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76134" y="-1"/>
            <a:ext cx="3691466" cy="6857999"/>
          </a:xfrm>
          <a:prstGeom prst="rect">
            <a:avLst/>
          </a:prstGeom>
        </p:spPr>
      </p:pic>
    </p:spTree>
    <p:extLst>
      <p:ext uri="{BB962C8B-B14F-4D97-AF65-F5344CB8AC3E}">
        <p14:creationId xmlns:p14="http://schemas.microsoft.com/office/powerpoint/2010/main" val="2979080657"/>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F8CA2-FB5F-545F-A14E-AD1582D15F09}"/>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781D9113-918B-8655-6CE9-B736E33079AE}"/>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F691ED-4081-02F3-2720-639907E50506}"/>
              </a:ext>
            </a:extLst>
          </p:cNvPr>
          <p:cNvSpPr>
            <a:spLocks noGrp="1"/>
          </p:cNvSpPr>
          <p:nvPr>
            <p:ph sz="half" idx="2"/>
          </p:nvPr>
        </p:nvSpPr>
        <p:spPr>
          <a:xfrm>
            <a:off x="839788" y="2505075"/>
            <a:ext cx="5157787" cy="33699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
        <p:nvSpPr>
          <p:cNvPr id="5" name="Text Placeholder 4">
            <a:extLst>
              <a:ext uri="{FF2B5EF4-FFF2-40B4-BE49-F238E27FC236}">
                <a16:creationId xmlns:a16="http://schemas.microsoft.com/office/drawing/2014/main" id="{0610C159-96DE-6B06-DD95-50B0DF274DF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2682FDA-33A8-A00B-B3B9-ACBD96A51BD4}"/>
              </a:ext>
            </a:extLst>
          </p:cNvPr>
          <p:cNvSpPr>
            <a:spLocks noGrp="1"/>
          </p:cNvSpPr>
          <p:nvPr>
            <p:ph sz="quarter" idx="4"/>
          </p:nvPr>
        </p:nvSpPr>
        <p:spPr>
          <a:xfrm>
            <a:off x="6172200" y="2505075"/>
            <a:ext cx="5183188" cy="33699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8" name="Footer Placeholder 7">
            <a:extLst>
              <a:ext uri="{FF2B5EF4-FFF2-40B4-BE49-F238E27FC236}">
                <a16:creationId xmlns:a16="http://schemas.microsoft.com/office/drawing/2014/main" id="{D67A1E77-C59B-0100-3447-14BBD574E9BE}"/>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9" name="Slide Number Placeholder 8">
            <a:extLst>
              <a:ext uri="{FF2B5EF4-FFF2-40B4-BE49-F238E27FC236}">
                <a16:creationId xmlns:a16="http://schemas.microsoft.com/office/drawing/2014/main" id="{BC9E8AD1-3E99-1DA4-672A-71F859F59D23}"/>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2456260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FD3E1-D3D2-C2E8-E051-1F5B056B2CAB}"/>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l-GR" dirty="0"/>
          </a:p>
        </p:txBody>
      </p:sp>
      <p:sp>
        <p:nvSpPr>
          <p:cNvPr id="3" name="Subtitle 2">
            <a:extLst>
              <a:ext uri="{FF2B5EF4-FFF2-40B4-BE49-F238E27FC236}">
                <a16:creationId xmlns:a16="http://schemas.microsoft.com/office/drawing/2014/main" id="{0C5B8722-20D9-D231-E47D-96D8B4DC417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l-GR" dirty="0"/>
          </a:p>
        </p:txBody>
      </p:sp>
      <p:sp>
        <p:nvSpPr>
          <p:cNvPr id="5" name="Footer Placeholder 4">
            <a:extLst>
              <a:ext uri="{FF2B5EF4-FFF2-40B4-BE49-F238E27FC236}">
                <a16:creationId xmlns:a16="http://schemas.microsoft.com/office/drawing/2014/main" id="{40AB142C-27F5-D74C-947B-C0C88B69E0CF}"/>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5CCB66B8-F0FF-6DA4-61A2-B0F9CFBB8634}"/>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38934747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A6E5D0DE-B37C-9BF0-89A8-E2AA5A175238}"/>
              </a:ext>
            </a:extLst>
          </p:cNvPr>
          <p:cNvGrpSpPr/>
          <p:nvPr userDrawn="1"/>
        </p:nvGrpSpPr>
        <p:grpSpPr>
          <a:xfrm>
            <a:off x="5768594" y="136524"/>
            <a:ext cx="2670590" cy="5768972"/>
            <a:chOff x="3223770" y="136525"/>
            <a:chExt cx="2978910" cy="5768972"/>
          </a:xfrm>
          <a:solidFill>
            <a:schemeClr val="accent1">
              <a:lumMod val="20000"/>
              <a:lumOff val="80000"/>
            </a:schemeClr>
          </a:solidFill>
        </p:grpSpPr>
        <p:sp>
          <p:nvSpPr>
            <p:cNvPr id="29" name="Rectangle 28">
              <a:extLst>
                <a:ext uri="{FF2B5EF4-FFF2-40B4-BE49-F238E27FC236}">
                  <a16:creationId xmlns:a16="http://schemas.microsoft.com/office/drawing/2014/main" id="{5FC26597-7631-8014-74AA-457446A4C532}"/>
                </a:ext>
              </a:extLst>
            </p:cNvPr>
            <p:cNvSpPr/>
            <p:nvPr userDrawn="1"/>
          </p:nvSpPr>
          <p:spPr>
            <a:xfrm>
              <a:off x="3223770" y="136525"/>
              <a:ext cx="2978910" cy="57689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0" name="Title 1">
              <a:extLst>
                <a:ext uri="{FF2B5EF4-FFF2-40B4-BE49-F238E27FC236}">
                  <a16:creationId xmlns:a16="http://schemas.microsoft.com/office/drawing/2014/main" id="{F27D12EC-7A57-34B0-F7AC-E15BEAB0287D}"/>
                </a:ext>
              </a:extLst>
            </p:cNvPr>
            <p:cNvSpPr txBox="1">
              <a:spLocks/>
            </p:cNvSpPr>
            <p:nvPr userDrawn="1"/>
          </p:nvSpPr>
          <p:spPr>
            <a:xfrm>
              <a:off x="3607490" y="1337641"/>
              <a:ext cx="862220" cy="521286"/>
            </a:xfrm>
            <a:prstGeom prst="rect">
              <a:avLst/>
            </a:prstGeom>
            <a:grpFill/>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GB" sz="4800" b="1" i="0" dirty="0">
                  <a:solidFill>
                    <a:schemeClr val="bg2"/>
                  </a:solidFill>
                  <a:latin typeface="Calibri" panose="020F0502020204030204" pitchFamily="34" charset="0"/>
                  <a:cs typeface="Calibri" panose="020F0502020204030204" pitchFamily="34" charset="0"/>
                </a:rPr>
                <a:t>2</a:t>
              </a:r>
              <a:endParaRPr lang="en-US" sz="4800" b="1" i="0" dirty="0">
                <a:solidFill>
                  <a:schemeClr val="bg2"/>
                </a:solidFill>
                <a:latin typeface="Calibri" panose="020F0502020204030204" pitchFamily="34" charset="0"/>
                <a:cs typeface="Calibri" panose="020F0502020204030204" pitchFamily="34" charset="0"/>
              </a:endParaRPr>
            </a:p>
          </p:txBody>
        </p:sp>
        <p:sp>
          <p:nvSpPr>
            <p:cNvPr id="31" name="Title 1">
              <a:extLst>
                <a:ext uri="{FF2B5EF4-FFF2-40B4-BE49-F238E27FC236}">
                  <a16:creationId xmlns:a16="http://schemas.microsoft.com/office/drawing/2014/main" id="{48F783B9-AE0D-E38D-C8D8-2364D40D88DA}"/>
                </a:ext>
              </a:extLst>
            </p:cNvPr>
            <p:cNvSpPr txBox="1">
              <a:spLocks/>
            </p:cNvSpPr>
            <p:nvPr userDrawn="1"/>
          </p:nvSpPr>
          <p:spPr>
            <a:xfrm>
              <a:off x="3607490" y="4200849"/>
              <a:ext cx="862220" cy="521286"/>
            </a:xfrm>
            <a:prstGeom prst="rect">
              <a:avLst/>
            </a:prstGeom>
            <a:grpFill/>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GB" sz="4800" b="1" i="0" dirty="0">
                  <a:solidFill>
                    <a:schemeClr val="bg2"/>
                  </a:solidFill>
                  <a:latin typeface="Calibri" panose="020F0502020204030204" pitchFamily="34" charset="0"/>
                  <a:cs typeface="Calibri" panose="020F0502020204030204" pitchFamily="34" charset="0"/>
                </a:rPr>
                <a:t>5</a:t>
              </a:r>
              <a:endParaRPr lang="en-US" sz="4800" b="1" i="0" dirty="0">
                <a:solidFill>
                  <a:schemeClr val="bg2"/>
                </a:solidFill>
                <a:latin typeface="Calibri" panose="020F0502020204030204" pitchFamily="34" charset="0"/>
                <a:cs typeface="Calibri" panose="020F0502020204030204" pitchFamily="34" charset="0"/>
              </a:endParaRPr>
            </a:p>
          </p:txBody>
        </p:sp>
      </p:grpSp>
      <p:grpSp>
        <p:nvGrpSpPr>
          <p:cNvPr id="32" name="Group 31">
            <a:extLst>
              <a:ext uri="{FF2B5EF4-FFF2-40B4-BE49-F238E27FC236}">
                <a16:creationId xmlns:a16="http://schemas.microsoft.com/office/drawing/2014/main" id="{05E2B2DA-4705-E246-AB1C-880DCB460977}"/>
              </a:ext>
            </a:extLst>
          </p:cNvPr>
          <p:cNvGrpSpPr/>
          <p:nvPr userDrawn="1"/>
        </p:nvGrpSpPr>
        <p:grpSpPr>
          <a:xfrm>
            <a:off x="8610600" y="136524"/>
            <a:ext cx="2743200" cy="5768972"/>
            <a:chOff x="3223770" y="136525"/>
            <a:chExt cx="2978910" cy="5768972"/>
          </a:xfrm>
          <a:solidFill>
            <a:schemeClr val="accent1">
              <a:lumMod val="20000"/>
              <a:lumOff val="80000"/>
            </a:schemeClr>
          </a:solidFill>
        </p:grpSpPr>
        <p:sp>
          <p:nvSpPr>
            <p:cNvPr id="33" name="Rectangle 32">
              <a:extLst>
                <a:ext uri="{FF2B5EF4-FFF2-40B4-BE49-F238E27FC236}">
                  <a16:creationId xmlns:a16="http://schemas.microsoft.com/office/drawing/2014/main" id="{45385E6C-BB90-52FC-1FF1-FF10D2680351}"/>
                </a:ext>
              </a:extLst>
            </p:cNvPr>
            <p:cNvSpPr/>
            <p:nvPr userDrawn="1"/>
          </p:nvSpPr>
          <p:spPr>
            <a:xfrm>
              <a:off x="3223770" y="136525"/>
              <a:ext cx="2978910" cy="57689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4" name="Title 1">
              <a:extLst>
                <a:ext uri="{FF2B5EF4-FFF2-40B4-BE49-F238E27FC236}">
                  <a16:creationId xmlns:a16="http://schemas.microsoft.com/office/drawing/2014/main" id="{A60C0213-C3CD-3100-4503-FDDE0E856C4B}"/>
                </a:ext>
              </a:extLst>
            </p:cNvPr>
            <p:cNvSpPr txBox="1">
              <a:spLocks/>
            </p:cNvSpPr>
            <p:nvPr userDrawn="1"/>
          </p:nvSpPr>
          <p:spPr>
            <a:xfrm>
              <a:off x="3607490" y="1337641"/>
              <a:ext cx="862220" cy="521286"/>
            </a:xfrm>
            <a:prstGeom prst="rect">
              <a:avLst/>
            </a:prstGeom>
            <a:grpFill/>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GB" sz="4800" b="1" i="0" dirty="0">
                  <a:solidFill>
                    <a:schemeClr val="bg2"/>
                  </a:solidFill>
                  <a:latin typeface="Calibri" panose="020F0502020204030204" pitchFamily="34" charset="0"/>
                  <a:cs typeface="Calibri" panose="020F0502020204030204" pitchFamily="34" charset="0"/>
                </a:rPr>
                <a:t>3</a:t>
              </a:r>
              <a:endParaRPr lang="en-US" sz="4800" b="1" i="0" dirty="0">
                <a:solidFill>
                  <a:schemeClr val="bg2"/>
                </a:solidFill>
                <a:latin typeface="Calibri" panose="020F0502020204030204" pitchFamily="34" charset="0"/>
                <a:cs typeface="Calibri" panose="020F0502020204030204" pitchFamily="34" charset="0"/>
              </a:endParaRPr>
            </a:p>
          </p:txBody>
        </p:sp>
        <p:sp>
          <p:nvSpPr>
            <p:cNvPr id="35" name="Title 1">
              <a:extLst>
                <a:ext uri="{FF2B5EF4-FFF2-40B4-BE49-F238E27FC236}">
                  <a16:creationId xmlns:a16="http://schemas.microsoft.com/office/drawing/2014/main" id="{77EB4CF8-74F1-A946-77F1-37BF890B3DF8}"/>
                </a:ext>
              </a:extLst>
            </p:cNvPr>
            <p:cNvSpPr txBox="1">
              <a:spLocks/>
            </p:cNvSpPr>
            <p:nvPr userDrawn="1"/>
          </p:nvSpPr>
          <p:spPr>
            <a:xfrm>
              <a:off x="3607490" y="4200849"/>
              <a:ext cx="862220" cy="521286"/>
            </a:xfrm>
            <a:prstGeom prst="rect">
              <a:avLst/>
            </a:prstGeom>
            <a:grpFill/>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US" sz="4800" b="1" i="0" dirty="0">
                  <a:solidFill>
                    <a:schemeClr val="bg2"/>
                  </a:solidFill>
                  <a:latin typeface="Calibri" panose="020F0502020204030204" pitchFamily="34" charset="0"/>
                  <a:cs typeface="Calibri" panose="020F0502020204030204" pitchFamily="34" charset="0"/>
                </a:rPr>
                <a:t>6</a:t>
              </a:r>
            </a:p>
          </p:txBody>
        </p:sp>
      </p:grpSp>
      <p:grpSp>
        <p:nvGrpSpPr>
          <p:cNvPr id="19" name="Group 18">
            <a:extLst>
              <a:ext uri="{FF2B5EF4-FFF2-40B4-BE49-F238E27FC236}">
                <a16:creationId xmlns:a16="http://schemas.microsoft.com/office/drawing/2014/main" id="{04D555A7-C114-4AF1-145B-55E474CB9766}"/>
              </a:ext>
            </a:extLst>
          </p:cNvPr>
          <p:cNvGrpSpPr/>
          <p:nvPr userDrawn="1"/>
        </p:nvGrpSpPr>
        <p:grpSpPr>
          <a:xfrm>
            <a:off x="2926589" y="136525"/>
            <a:ext cx="2670590" cy="5768972"/>
            <a:chOff x="3223770" y="136525"/>
            <a:chExt cx="2978910" cy="5768972"/>
          </a:xfrm>
        </p:grpSpPr>
        <p:sp>
          <p:nvSpPr>
            <p:cNvPr id="5" name="Rectangle 4">
              <a:extLst>
                <a:ext uri="{FF2B5EF4-FFF2-40B4-BE49-F238E27FC236}">
                  <a16:creationId xmlns:a16="http://schemas.microsoft.com/office/drawing/2014/main" id="{9930B789-75F3-BF4C-10B8-1B12AF499B47}"/>
                </a:ext>
              </a:extLst>
            </p:cNvPr>
            <p:cNvSpPr/>
            <p:nvPr userDrawn="1"/>
          </p:nvSpPr>
          <p:spPr>
            <a:xfrm>
              <a:off x="3223770" y="136525"/>
              <a:ext cx="2978910" cy="57689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9" name="Title 1">
              <a:extLst>
                <a:ext uri="{FF2B5EF4-FFF2-40B4-BE49-F238E27FC236}">
                  <a16:creationId xmlns:a16="http://schemas.microsoft.com/office/drawing/2014/main" id="{A7CE9C48-C87F-5DFF-0AF9-AE2DA71F8EDA}"/>
                </a:ext>
              </a:extLst>
            </p:cNvPr>
            <p:cNvSpPr txBox="1">
              <a:spLocks/>
            </p:cNvSpPr>
            <p:nvPr userDrawn="1"/>
          </p:nvSpPr>
          <p:spPr>
            <a:xfrm>
              <a:off x="3607490" y="1337641"/>
              <a:ext cx="862220" cy="521286"/>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GB" sz="4800" b="1" i="0" dirty="0">
                  <a:solidFill>
                    <a:schemeClr val="bg2"/>
                  </a:solidFill>
                  <a:latin typeface="Calibri" panose="020F0502020204030204" pitchFamily="34" charset="0"/>
                  <a:cs typeface="Calibri" panose="020F0502020204030204" pitchFamily="34" charset="0"/>
                </a:rPr>
                <a:t>1</a:t>
              </a:r>
              <a:endParaRPr lang="en-US" sz="4800" b="1" i="0" dirty="0">
                <a:solidFill>
                  <a:schemeClr val="bg2"/>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A9D308A4-98EC-92B8-D071-DCA51D7EB1B0}"/>
                </a:ext>
              </a:extLst>
            </p:cNvPr>
            <p:cNvSpPr txBox="1">
              <a:spLocks/>
            </p:cNvSpPr>
            <p:nvPr userDrawn="1"/>
          </p:nvSpPr>
          <p:spPr>
            <a:xfrm>
              <a:off x="3607490" y="4202610"/>
              <a:ext cx="862220" cy="521286"/>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GB" sz="4800" b="1" i="0" dirty="0">
                  <a:solidFill>
                    <a:schemeClr val="bg2"/>
                  </a:solidFill>
                  <a:latin typeface="Calibri" panose="020F0502020204030204" pitchFamily="34" charset="0"/>
                  <a:cs typeface="Calibri" panose="020F0502020204030204" pitchFamily="34" charset="0"/>
                </a:rPr>
                <a:t>4</a:t>
              </a:r>
              <a:endParaRPr lang="en-US" sz="4800" b="1" i="0" dirty="0">
                <a:solidFill>
                  <a:schemeClr val="bg2"/>
                </a:solidFill>
                <a:latin typeface="Calibri" panose="020F0502020204030204" pitchFamily="34" charset="0"/>
                <a:cs typeface="Calibri" panose="020F0502020204030204" pitchFamily="34" charset="0"/>
              </a:endParaRPr>
            </a:p>
          </p:txBody>
        </p:sp>
      </p:grpSp>
      <p:sp>
        <p:nvSpPr>
          <p:cNvPr id="3" name="Footer Placeholder 2">
            <a:extLst>
              <a:ext uri="{FF2B5EF4-FFF2-40B4-BE49-F238E27FC236}">
                <a16:creationId xmlns:a16="http://schemas.microsoft.com/office/drawing/2014/main" id="{72808A10-4505-9A24-399F-FCAF5AA506F0}"/>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6DE01859-FA98-3AF8-A4D0-44507C68D7EB}"/>
              </a:ext>
            </a:extLst>
          </p:cNvPr>
          <p:cNvSpPr>
            <a:spLocks noGrp="1"/>
          </p:cNvSpPr>
          <p:nvPr>
            <p:ph type="sldNum" sz="quarter" idx="11"/>
          </p:nvPr>
        </p:nvSpPr>
        <p:spPr/>
        <p:txBody>
          <a:bodyPr/>
          <a:lstStyle/>
          <a:p>
            <a:fld id="{77E8CCCA-B601-4955-BB27-D5A6ACE27D7F}" type="slidenum">
              <a:rPr lang="el-GR" smtClean="0"/>
              <a:t>‹#›</a:t>
            </a:fld>
            <a:endParaRPr lang="el-GR"/>
          </a:p>
        </p:txBody>
      </p:sp>
      <p:sp>
        <p:nvSpPr>
          <p:cNvPr id="8" name="Title 1">
            <a:extLst>
              <a:ext uri="{FF2B5EF4-FFF2-40B4-BE49-F238E27FC236}">
                <a16:creationId xmlns:a16="http://schemas.microsoft.com/office/drawing/2014/main" id="{5362B30C-3F08-3D70-8CEF-D1D5F69095CA}"/>
              </a:ext>
            </a:extLst>
          </p:cNvPr>
          <p:cNvSpPr>
            <a:spLocks noGrp="1"/>
          </p:cNvSpPr>
          <p:nvPr>
            <p:ph type="title"/>
          </p:nvPr>
        </p:nvSpPr>
        <p:spPr>
          <a:xfrm>
            <a:off x="421446" y="1337641"/>
            <a:ext cx="2352233" cy="3366739"/>
          </a:xfrm>
        </p:spPr>
        <p:txBody>
          <a:bodyPr/>
          <a:lstStyle/>
          <a:p>
            <a:r>
              <a:rPr lang="en-US"/>
              <a:t>Click to edit Master title style</a:t>
            </a:r>
            <a:endParaRPr lang="en-US" dirty="0"/>
          </a:p>
        </p:txBody>
      </p:sp>
      <p:cxnSp>
        <p:nvCxnSpPr>
          <p:cNvPr id="16" name="Straight Connector 15">
            <a:extLst>
              <a:ext uri="{FF2B5EF4-FFF2-40B4-BE49-F238E27FC236}">
                <a16:creationId xmlns:a16="http://schemas.microsoft.com/office/drawing/2014/main" id="{EE886314-533F-AE18-0D1C-64307F719D9A}"/>
              </a:ext>
            </a:extLst>
          </p:cNvPr>
          <p:cNvCxnSpPr>
            <a:cxnSpLocks/>
            <a:endCxn id="33" idx="3"/>
          </p:cNvCxnSpPr>
          <p:nvPr userDrawn="1"/>
        </p:nvCxnSpPr>
        <p:spPr>
          <a:xfrm flipV="1">
            <a:off x="2926589" y="3021010"/>
            <a:ext cx="8427211"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32026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2808A10-4505-9A24-399F-FCAF5AA506F0}"/>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6DE01859-FA98-3AF8-A4D0-44507C68D7EB}"/>
              </a:ext>
            </a:extLst>
          </p:cNvPr>
          <p:cNvSpPr>
            <a:spLocks noGrp="1"/>
          </p:cNvSpPr>
          <p:nvPr>
            <p:ph type="sldNum" sz="quarter" idx="11"/>
          </p:nvPr>
        </p:nvSpPr>
        <p:spPr/>
        <p:txBody>
          <a:bodyPr/>
          <a:lstStyle/>
          <a:p>
            <a:fld id="{77E8CCCA-B601-4955-BB27-D5A6ACE27D7F}" type="slidenum">
              <a:rPr lang="el-GR" smtClean="0"/>
              <a:t>‹#›</a:t>
            </a:fld>
            <a:endParaRPr lang="el-GR"/>
          </a:p>
        </p:txBody>
      </p:sp>
      <p:sp>
        <p:nvSpPr>
          <p:cNvPr id="8" name="Title 1">
            <a:extLst>
              <a:ext uri="{FF2B5EF4-FFF2-40B4-BE49-F238E27FC236}">
                <a16:creationId xmlns:a16="http://schemas.microsoft.com/office/drawing/2014/main" id="{5362B30C-3F08-3D70-8CEF-D1D5F69095CA}"/>
              </a:ext>
            </a:extLst>
          </p:cNvPr>
          <p:cNvSpPr>
            <a:spLocks noGrp="1"/>
          </p:cNvSpPr>
          <p:nvPr>
            <p:ph type="title"/>
          </p:nvPr>
        </p:nvSpPr>
        <p:spPr>
          <a:xfrm>
            <a:off x="838200" y="1337641"/>
            <a:ext cx="2103119" cy="3366739"/>
          </a:xfrm>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C6454A83-ABD1-CD5F-810C-D9B75D1E25A6}"/>
              </a:ext>
            </a:extLst>
          </p:cNvPr>
          <p:cNvSpPr/>
          <p:nvPr userDrawn="1"/>
        </p:nvSpPr>
        <p:spPr>
          <a:xfrm>
            <a:off x="3113525" y="327617"/>
            <a:ext cx="2593989" cy="26137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6" name="Picture Placeholder 8">
            <a:extLst>
              <a:ext uri="{FF2B5EF4-FFF2-40B4-BE49-F238E27FC236}">
                <a16:creationId xmlns:a16="http://schemas.microsoft.com/office/drawing/2014/main" id="{44FC5F05-E816-7ECB-2501-1F846CF109FD}"/>
              </a:ext>
            </a:extLst>
          </p:cNvPr>
          <p:cNvSpPr>
            <a:spLocks noGrp="1"/>
          </p:cNvSpPr>
          <p:nvPr>
            <p:ph type="pic" sz="quarter" idx="13"/>
          </p:nvPr>
        </p:nvSpPr>
        <p:spPr>
          <a:xfrm>
            <a:off x="3113525" y="341197"/>
            <a:ext cx="2593989" cy="1101010"/>
          </a:xfrm>
        </p:spPr>
        <p:txBody>
          <a:bodyPr/>
          <a:lstStyle/>
          <a:p>
            <a:r>
              <a:rPr lang="en-US"/>
              <a:t>Click icon to add picture</a:t>
            </a:r>
            <a:endParaRPr lang="en-DE" dirty="0"/>
          </a:p>
        </p:txBody>
      </p:sp>
      <p:sp>
        <p:nvSpPr>
          <p:cNvPr id="7" name="Content Placeholder 2">
            <a:extLst>
              <a:ext uri="{FF2B5EF4-FFF2-40B4-BE49-F238E27FC236}">
                <a16:creationId xmlns:a16="http://schemas.microsoft.com/office/drawing/2014/main" id="{D0132EB8-928D-6A43-B0D9-BE1B8FDA24E4}"/>
              </a:ext>
            </a:extLst>
          </p:cNvPr>
          <p:cNvSpPr>
            <a:spLocks noGrp="1"/>
          </p:cNvSpPr>
          <p:nvPr>
            <p:ph sz="half" idx="1"/>
          </p:nvPr>
        </p:nvSpPr>
        <p:spPr>
          <a:xfrm>
            <a:off x="3113525" y="1455788"/>
            <a:ext cx="2593989" cy="1485530"/>
          </a:xfrm>
          <a:prstGeom prst="rect">
            <a:avLst/>
          </a:prstGeom>
        </p:spPr>
        <p:txBody>
          <a:bodyPr>
            <a:normAutofit/>
          </a:bodyPr>
          <a:lstStyle>
            <a:lvl1pPr>
              <a:defRPr sz="1400"/>
            </a:lvl1pPr>
          </a:lstStyle>
          <a:p>
            <a:pPr lvl="0"/>
            <a:r>
              <a:rPr lang="en-US"/>
              <a:t>Click to edit Master text styles</a:t>
            </a:r>
          </a:p>
        </p:txBody>
      </p:sp>
      <p:sp>
        <p:nvSpPr>
          <p:cNvPr id="10" name="Rectangle 9">
            <a:extLst>
              <a:ext uri="{FF2B5EF4-FFF2-40B4-BE49-F238E27FC236}">
                <a16:creationId xmlns:a16="http://schemas.microsoft.com/office/drawing/2014/main" id="{2DE0B236-2499-BC18-40DE-9E10DF21F869}"/>
              </a:ext>
            </a:extLst>
          </p:cNvPr>
          <p:cNvSpPr/>
          <p:nvPr userDrawn="1"/>
        </p:nvSpPr>
        <p:spPr>
          <a:xfrm>
            <a:off x="8759811" y="327617"/>
            <a:ext cx="2593989" cy="26137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1" name="Picture Placeholder 8">
            <a:extLst>
              <a:ext uri="{FF2B5EF4-FFF2-40B4-BE49-F238E27FC236}">
                <a16:creationId xmlns:a16="http://schemas.microsoft.com/office/drawing/2014/main" id="{85DAEEA9-CA8D-72C6-C84D-A2D538BB2C5B}"/>
              </a:ext>
            </a:extLst>
          </p:cNvPr>
          <p:cNvSpPr>
            <a:spLocks noGrp="1"/>
          </p:cNvSpPr>
          <p:nvPr>
            <p:ph type="pic" sz="quarter" idx="14"/>
          </p:nvPr>
        </p:nvSpPr>
        <p:spPr>
          <a:xfrm>
            <a:off x="8759811" y="341197"/>
            <a:ext cx="2593989" cy="1101010"/>
          </a:xfrm>
        </p:spPr>
        <p:txBody>
          <a:bodyPr/>
          <a:lstStyle/>
          <a:p>
            <a:r>
              <a:rPr lang="en-US"/>
              <a:t>Click icon to add picture</a:t>
            </a:r>
            <a:endParaRPr lang="en-DE" dirty="0"/>
          </a:p>
        </p:txBody>
      </p:sp>
      <p:sp>
        <p:nvSpPr>
          <p:cNvPr id="13" name="Content Placeholder 2">
            <a:extLst>
              <a:ext uri="{FF2B5EF4-FFF2-40B4-BE49-F238E27FC236}">
                <a16:creationId xmlns:a16="http://schemas.microsoft.com/office/drawing/2014/main" id="{A1A3658F-65B5-B235-1EB3-C188BE2C3211}"/>
              </a:ext>
            </a:extLst>
          </p:cNvPr>
          <p:cNvSpPr>
            <a:spLocks noGrp="1"/>
          </p:cNvSpPr>
          <p:nvPr>
            <p:ph sz="half" idx="15"/>
          </p:nvPr>
        </p:nvSpPr>
        <p:spPr>
          <a:xfrm>
            <a:off x="8759811" y="1455744"/>
            <a:ext cx="2593989" cy="1485573"/>
          </a:xfrm>
          <a:prstGeom prst="rect">
            <a:avLst/>
          </a:prstGeom>
        </p:spPr>
        <p:txBody>
          <a:bodyPr>
            <a:normAutofit/>
          </a:bodyPr>
          <a:lstStyle>
            <a:lvl1pPr>
              <a:defRPr sz="1400"/>
            </a:lvl1pPr>
          </a:lstStyle>
          <a:p>
            <a:pPr lvl="0"/>
            <a:r>
              <a:rPr lang="en-US"/>
              <a:t>Click to edit Master text styles</a:t>
            </a:r>
          </a:p>
        </p:txBody>
      </p:sp>
      <p:sp>
        <p:nvSpPr>
          <p:cNvPr id="18" name="Rectangle 17">
            <a:extLst>
              <a:ext uri="{FF2B5EF4-FFF2-40B4-BE49-F238E27FC236}">
                <a16:creationId xmlns:a16="http://schemas.microsoft.com/office/drawing/2014/main" id="{66657047-ACF3-E26A-839A-C452A363C94E}"/>
              </a:ext>
            </a:extLst>
          </p:cNvPr>
          <p:cNvSpPr/>
          <p:nvPr userDrawn="1"/>
        </p:nvSpPr>
        <p:spPr>
          <a:xfrm>
            <a:off x="5936668" y="327617"/>
            <a:ext cx="2593989" cy="261370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0" name="Picture Placeholder 8">
            <a:extLst>
              <a:ext uri="{FF2B5EF4-FFF2-40B4-BE49-F238E27FC236}">
                <a16:creationId xmlns:a16="http://schemas.microsoft.com/office/drawing/2014/main" id="{FD71AA65-38C0-B934-05D5-D8EC83FA52BD}"/>
              </a:ext>
            </a:extLst>
          </p:cNvPr>
          <p:cNvSpPr>
            <a:spLocks noGrp="1"/>
          </p:cNvSpPr>
          <p:nvPr>
            <p:ph type="pic" sz="quarter" idx="16"/>
          </p:nvPr>
        </p:nvSpPr>
        <p:spPr>
          <a:xfrm>
            <a:off x="5936668" y="327615"/>
            <a:ext cx="2593989" cy="1128130"/>
          </a:xfrm>
        </p:spPr>
        <p:txBody>
          <a:bodyPr/>
          <a:lstStyle/>
          <a:p>
            <a:r>
              <a:rPr lang="en-US"/>
              <a:t>Click icon to add picture</a:t>
            </a:r>
            <a:endParaRPr lang="en-DE" dirty="0"/>
          </a:p>
        </p:txBody>
      </p:sp>
      <p:sp>
        <p:nvSpPr>
          <p:cNvPr id="21" name="Content Placeholder 2">
            <a:extLst>
              <a:ext uri="{FF2B5EF4-FFF2-40B4-BE49-F238E27FC236}">
                <a16:creationId xmlns:a16="http://schemas.microsoft.com/office/drawing/2014/main" id="{5E9D2816-6FEA-BF0B-0E77-C1D9BCE45033}"/>
              </a:ext>
            </a:extLst>
          </p:cNvPr>
          <p:cNvSpPr>
            <a:spLocks noGrp="1"/>
          </p:cNvSpPr>
          <p:nvPr>
            <p:ph sz="half" idx="17"/>
          </p:nvPr>
        </p:nvSpPr>
        <p:spPr>
          <a:xfrm>
            <a:off x="5936668" y="1482862"/>
            <a:ext cx="2593989" cy="1458455"/>
          </a:xfrm>
          <a:prstGeom prst="rect">
            <a:avLst/>
          </a:prstGeom>
        </p:spPr>
        <p:txBody>
          <a:bodyPr>
            <a:normAutofit/>
          </a:bodyPr>
          <a:lstStyle>
            <a:lvl1pPr>
              <a:defRPr sz="1400"/>
            </a:lvl1pPr>
          </a:lstStyle>
          <a:p>
            <a:pPr lvl="0"/>
            <a:r>
              <a:rPr lang="en-US"/>
              <a:t>Click to edit Master text styles</a:t>
            </a:r>
          </a:p>
        </p:txBody>
      </p:sp>
      <p:sp>
        <p:nvSpPr>
          <p:cNvPr id="22" name="Rectangle 21">
            <a:extLst>
              <a:ext uri="{FF2B5EF4-FFF2-40B4-BE49-F238E27FC236}">
                <a16:creationId xmlns:a16="http://schemas.microsoft.com/office/drawing/2014/main" id="{72EB2333-1528-2826-C3E5-E9501686CAAE}"/>
              </a:ext>
            </a:extLst>
          </p:cNvPr>
          <p:cNvSpPr/>
          <p:nvPr userDrawn="1"/>
        </p:nvSpPr>
        <p:spPr>
          <a:xfrm>
            <a:off x="3113525" y="3193443"/>
            <a:ext cx="2593989" cy="261370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3" name="Picture Placeholder 8">
            <a:extLst>
              <a:ext uri="{FF2B5EF4-FFF2-40B4-BE49-F238E27FC236}">
                <a16:creationId xmlns:a16="http://schemas.microsoft.com/office/drawing/2014/main" id="{82C012E6-D52E-B585-289F-CF893273BDC2}"/>
              </a:ext>
            </a:extLst>
          </p:cNvPr>
          <p:cNvSpPr>
            <a:spLocks noGrp="1"/>
          </p:cNvSpPr>
          <p:nvPr>
            <p:ph type="pic" sz="quarter" idx="18"/>
          </p:nvPr>
        </p:nvSpPr>
        <p:spPr>
          <a:xfrm>
            <a:off x="3113525" y="3207791"/>
            <a:ext cx="2593989" cy="1101010"/>
          </a:xfrm>
        </p:spPr>
        <p:txBody>
          <a:bodyPr/>
          <a:lstStyle/>
          <a:p>
            <a:r>
              <a:rPr lang="en-US"/>
              <a:t>Click icon to add picture</a:t>
            </a:r>
            <a:endParaRPr lang="en-DE" dirty="0"/>
          </a:p>
        </p:txBody>
      </p:sp>
      <p:sp>
        <p:nvSpPr>
          <p:cNvPr id="24" name="Content Placeholder 2">
            <a:extLst>
              <a:ext uri="{FF2B5EF4-FFF2-40B4-BE49-F238E27FC236}">
                <a16:creationId xmlns:a16="http://schemas.microsoft.com/office/drawing/2014/main" id="{136C3C02-A1CB-1482-ADA2-08658A3FE7FD}"/>
              </a:ext>
            </a:extLst>
          </p:cNvPr>
          <p:cNvSpPr>
            <a:spLocks noGrp="1"/>
          </p:cNvSpPr>
          <p:nvPr>
            <p:ph sz="half" idx="19"/>
          </p:nvPr>
        </p:nvSpPr>
        <p:spPr>
          <a:xfrm>
            <a:off x="3113525" y="4323149"/>
            <a:ext cx="2593989" cy="1483995"/>
          </a:xfrm>
          <a:prstGeom prst="rect">
            <a:avLst/>
          </a:prstGeom>
        </p:spPr>
        <p:txBody>
          <a:bodyPr>
            <a:normAutofit/>
          </a:bodyPr>
          <a:lstStyle>
            <a:lvl1pPr>
              <a:defRPr sz="1400"/>
            </a:lvl1pPr>
          </a:lstStyle>
          <a:p>
            <a:pPr lvl="0"/>
            <a:r>
              <a:rPr lang="en-US"/>
              <a:t>Click to edit Master text styles</a:t>
            </a:r>
          </a:p>
        </p:txBody>
      </p:sp>
      <p:sp>
        <p:nvSpPr>
          <p:cNvPr id="25" name="Rectangle 24">
            <a:extLst>
              <a:ext uri="{FF2B5EF4-FFF2-40B4-BE49-F238E27FC236}">
                <a16:creationId xmlns:a16="http://schemas.microsoft.com/office/drawing/2014/main" id="{43F4B470-B915-20AA-4B05-9B9B31806676}"/>
              </a:ext>
            </a:extLst>
          </p:cNvPr>
          <p:cNvSpPr/>
          <p:nvPr userDrawn="1"/>
        </p:nvSpPr>
        <p:spPr>
          <a:xfrm>
            <a:off x="5936668" y="3193443"/>
            <a:ext cx="2593989" cy="261370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6" name="Picture Placeholder 8">
            <a:extLst>
              <a:ext uri="{FF2B5EF4-FFF2-40B4-BE49-F238E27FC236}">
                <a16:creationId xmlns:a16="http://schemas.microsoft.com/office/drawing/2014/main" id="{FF11C04A-26EE-E564-40BC-A81B5C1A1273}"/>
              </a:ext>
            </a:extLst>
          </p:cNvPr>
          <p:cNvSpPr>
            <a:spLocks noGrp="1"/>
          </p:cNvSpPr>
          <p:nvPr>
            <p:ph type="pic" sz="quarter" idx="20"/>
          </p:nvPr>
        </p:nvSpPr>
        <p:spPr>
          <a:xfrm>
            <a:off x="5936668" y="3222141"/>
            <a:ext cx="2593989" cy="1101010"/>
          </a:xfrm>
        </p:spPr>
        <p:txBody>
          <a:bodyPr/>
          <a:lstStyle/>
          <a:p>
            <a:r>
              <a:rPr lang="en-US"/>
              <a:t>Click icon to add picture</a:t>
            </a:r>
            <a:endParaRPr lang="en-DE" dirty="0"/>
          </a:p>
        </p:txBody>
      </p:sp>
      <p:sp>
        <p:nvSpPr>
          <p:cNvPr id="27" name="Content Placeholder 2">
            <a:extLst>
              <a:ext uri="{FF2B5EF4-FFF2-40B4-BE49-F238E27FC236}">
                <a16:creationId xmlns:a16="http://schemas.microsoft.com/office/drawing/2014/main" id="{0F2ABC19-529E-1C2A-F2EC-91005BD6CE8E}"/>
              </a:ext>
            </a:extLst>
          </p:cNvPr>
          <p:cNvSpPr>
            <a:spLocks noGrp="1"/>
          </p:cNvSpPr>
          <p:nvPr>
            <p:ph sz="half" idx="21"/>
          </p:nvPr>
        </p:nvSpPr>
        <p:spPr>
          <a:xfrm>
            <a:off x="5936668" y="4351849"/>
            <a:ext cx="2593989" cy="1455295"/>
          </a:xfrm>
          <a:prstGeom prst="rect">
            <a:avLst/>
          </a:prstGeom>
        </p:spPr>
        <p:txBody>
          <a:bodyPr>
            <a:normAutofit/>
          </a:bodyPr>
          <a:lstStyle>
            <a:lvl1pPr>
              <a:defRPr sz="1400"/>
            </a:lvl1pPr>
          </a:lstStyle>
          <a:p>
            <a:pPr lvl="0"/>
            <a:r>
              <a:rPr lang="en-US"/>
              <a:t>Click to edit Master text styles</a:t>
            </a:r>
          </a:p>
        </p:txBody>
      </p:sp>
      <p:sp>
        <p:nvSpPr>
          <p:cNvPr id="36" name="Rectangle 35">
            <a:extLst>
              <a:ext uri="{FF2B5EF4-FFF2-40B4-BE49-F238E27FC236}">
                <a16:creationId xmlns:a16="http://schemas.microsoft.com/office/drawing/2014/main" id="{7F833CBB-1282-1E0B-B336-D50D944666BF}"/>
              </a:ext>
            </a:extLst>
          </p:cNvPr>
          <p:cNvSpPr/>
          <p:nvPr userDrawn="1"/>
        </p:nvSpPr>
        <p:spPr>
          <a:xfrm>
            <a:off x="8759811" y="3193443"/>
            <a:ext cx="2593989" cy="26137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7" name="Picture Placeholder 8">
            <a:extLst>
              <a:ext uri="{FF2B5EF4-FFF2-40B4-BE49-F238E27FC236}">
                <a16:creationId xmlns:a16="http://schemas.microsoft.com/office/drawing/2014/main" id="{E9719374-BAB4-0931-A543-59994265022D}"/>
              </a:ext>
            </a:extLst>
          </p:cNvPr>
          <p:cNvSpPr>
            <a:spLocks noGrp="1"/>
          </p:cNvSpPr>
          <p:nvPr>
            <p:ph type="pic" sz="quarter" idx="22"/>
          </p:nvPr>
        </p:nvSpPr>
        <p:spPr>
          <a:xfrm>
            <a:off x="8759811" y="3222141"/>
            <a:ext cx="2593989" cy="1101010"/>
          </a:xfrm>
        </p:spPr>
        <p:txBody>
          <a:bodyPr/>
          <a:lstStyle/>
          <a:p>
            <a:r>
              <a:rPr lang="en-US"/>
              <a:t>Click icon to add picture</a:t>
            </a:r>
            <a:endParaRPr lang="en-DE" dirty="0"/>
          </a:p>
        </p:txBody>
      </p:sp>
      <p:sp>
        <p:nvSpPr>
          <p:cNvPr id="38" name="Content Placeholder 2">
            <a:extLst>
              <a:ext uri="{FF2B5EF4-FFF2-40B4-BE49-F238E27FC236}">
                <a16:creationId xmlns:a16="http://schemas.microsoft.com/office/drawing/2014/main" id="{E9882E6A-F218-3EA0-2C75-0C4316F268EB}"/>
              </a:ext>
            </a:extLst>
          </p:cNvPr>
          <p:cNvSpPr>
            <a:spLocks noGrp="1"/>
          </p:cNvSpPr>
          <p:nvPr>
            <p:ph sz="half" idx="23"/>
          </p:nvPr>
        </p:nvSpPr>
        <p:spPr>
          <a:xfrm>
            <a:off x="8759811" y="4351849"/>
            <a:ext cx="2593989" cy="1455295"/>
          </a:xfrm>
          <a:prstGeom prst="rect">
            <a:avLst/>
          </a:prstGeom>
        </p:spPr>
        <p:txBody>
          <a:bodyPr>
            <a:normAutofit/>
          </a:bodyPr>
          <a:lstStyle>
            <a:lvl1pPr>
              <a:defRPr sz="1400"/>
            </a:lvl1pPr>
          </a:lstStyle>
          <a:p>
            <a:pPr lvl="0"/>
            <a:r>
              <a:rPr lang="en-US"/>
              <a:t>Click to edit Master text styles</a:t>
            </a:r>
          </a:p>
        </p:txBody>
      </p:sp>
    </p:spTree>
    <p:extLst>
      <p:ext uri="{BB962C8B-B14F-4D97-AF65-F5344CB8AC3E}">
        <p14:creationId xmlns:p14="http://schemas.microsoft.com/office/powerpoint/2010/main" val="38421530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2808A10-4505-9A24-399F-FCAF5AA506F0}"/>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6DE01859-FA98-3AF8-A4D0-44507C68D7EB}"/>
              </a:ext>
            </a:extLst>
          </p:cNvPr>
          <p:cNvSpPr>
            <a:spLocks noGrp="1"/>
          </p:cNvSpPr>
          <p:nvPr>
            <p:ph type="sldNum" sz="quarter" idx="11"/>
          </p:nvPr>
        </p:nvSpPr>
        <p:spPr/>
        <p:txBody>
          <a:bodyPr/>
          <a:lstStyle/>
          <a:p>
            <a:fld id="{77E8CCCA-B601-4955-BB27-D5A6ACE27D7F}" type="slidenum">
              <a:rPr lang="el-GR" smtClean="0"/>
              <a:t>‹#›</a:t>
            </a:fld>
            <a:endParaRPr lang="el-GR"/>
          </a:p>
        </p:txBody>
      </p:sp>
      <p:sp>
        <p:nvSpPr>
          <p:cNvPr id="8" name="Title 1">
            <a:extLst>
              <a:ext uri="{FF2B5EF4-FFF2-40B4-BE49-F238E27FC236}">
                <a16:creationId xmlns:a16="http://schemas.microsoft.com/office/drawing/2014/main" id="{5362B30C-3F08-3D70-8CEF-D1D5F69095CA}"/>
              </a:ext>
            </a:extLst>
          </p:cNvPr>
          <p:cNvSpPr>
            <a:spLocks noGrp="1"/>
          </p:cNvSpPr>
          <p:nvPr>
            <p:ph type="title"/>
          </p:nvPr>
        </p:nvSpPr>
        <p:spPr>
          <a:xfrm>
            <a:off x="838200" y="1337641"/>
            <a:ext cx="2103119" cy="3366739"/>
          </a:xfrm>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C6454A83-ABD1-CD5F-810C-D9B75D1E25A6}"/>
              </a:ext>
            </a:extLst>
          </p:cNvPr>
          <p:cNvSpPr/>
          <p:nvPr userDrawn="1"/>
        </p:nvSpPr>
        <p:spPr>
          <a:xfrm>
            <a:off x="3113525" y="327617"/>
            <a:ext cx="2593989" cy="547882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6" name="Picture Placeholder 8">
            <a:extLst>
              <a:ext uri="{FF2B5EF4-FFF2-40B4-BE49-F238E27FC236}">
                <a16:creationId xmlns:a16="http://schemas.microsoft.com/office/drawing/2014/main" id="{44FC5F05-E816-7ECB-2501-1F846CF109FD}"/>
              </a:ext>
            </a:extLst>
          </p:cNvPr>
          <p:cNvSpPr>
            <a:spLocks noGrp="1"/>
          </p:cNvSpPr>
          <p:nvPr>
            <p:ph type="pic" sz="quarter" idx="13"/>
          </p:nvPr>
        </p:nvSpPr>
        <p:spPr>
          <a:xfrm>
            <a:off x="3113525" y="341197"/>
            <a:ext cx="2593989" cy="1101010"/>
          </a:xfrm>
        </p:spPr>
        <p:txBody>
          <a:bodyPr/>
          <a:lstStyle/>
          <a:p>
            <a:r>
              <a:rPr lang="en-US"/>
              <a:t>Click icon to add picture</a:t>
            </a:r>
            <a:endParaRPr lang="en-DE" dirty="0"/>
          </a:p>
        </p:txBody>
      </p:sp>
      <p:sp>
        <p:nvSpPr>
          <p:cNvPr id="7" name="Content Placeholder 2">
            <a:extLst>
              <a:ext uri="{FF2B5EF4-FFF2-40B4-BE49-F238E27FC236}">
                <a16:creationId xmlns:a16="http://schemas.microsoft.com/office/drawing/2014/main" id="{D0132EB8-928D-6A43-B0D9-BE1B8FDA24E4}"/>
              </a:ext>
            </a:extLst>
          </p:cNvPr>
          <p:cNvSpPr>
            <a:spLocks noGrp="1"/>
          </p:cNvSpPr>
          <p:nvPr>
            <p:ph sz="half" idx="1"/>
          </p:nvPr>
        </p:nvSpPr>
        <p:spPr>
          <a:xfrm>
            <a:off x="3113525" y="1539240"/>
            <a:ext cx="2593989" cy="4267200"/>
          </a:xfrm>
          <a:prstGeom prst="rect">
            <a:avLst/>
          </a:prstGeom>
        </p:spPr>
        <p:txBody>
          <a:bodyPr>
            <a:normAutofit/>
          </a:bodyPr>
          <a:lstStyle>
            <a:lvl1pPr>
              <a:defRPr sz="1400"/>
            </a:lvl1pPr>
          </a:lstStyle>
          <a:p>
            <a:pPr lvl="0"/>
            <a:r>
              <a:rPr lang="en-US"/>
              <a:t>Click to edit Master text styles</a:t>
            </a:r>
          </a:p>
        </p:txBody>
      </p:sp>
      <p:sp>
        <p:nvSpPr>
          <p:cNvPr id="10" name="Rectangle 9">
            <a:extLst>
              <a:ext uri="{FF2B5EF4-FFF2-40B4-BE49-F238E27FC236}">
                <a16:creationId xmlns:a16="http://schemas.microsoft.com/office/drawing/2014/main" id="{2DE0B236-2499-BC18-40DE-9E10DF21F869}"/>
              </a:ext>
            </a:extLst>
          </p:cNvPr>
          <p:cNvSpPr/>
          <p:nvPr userDrawn="1"/>
        </p:nvSpPr>
        <p:spPr>
          <a:xfrm>
            <a:off x="8759811" y="327617"/>
            <a:ext cx="2593989" cy="547882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1" name="Picture Placeholder 8">
            <a:extLst>
              <a:ext uri="{FF2B5EF4-FFF2-40B4-BE49-F238E27FC236}">
                <a16:creationId xmlns:a16="http://schemas.microsoft.com/office/drawing/2014/main" id="{85DAEEA9-CA8D-72C6-C84D-A2D538BB2C5B}"/>
              </a:ext>
            </a:extLst>
          </p:cNvPr>
          <p:cNvSpPr>
            <a:spLocks noGrp="1"/>
          </p:cNvSpPr>
          <p:nvPr>
            <p:ph type="pic" sz="quarter" idx="14"/>
          </p:nvPr>
        </p:nvSpPr>
        <p:spPr>
          <a:xfrm>
            <a:off x="8759811" y="341197"/>
            <a:ext cx="2593989" cy="1101010"/>
          </a:xfrm>
        </p:spPr>
        <p:txBody>
          <a:bodyPr/>
          <a:lstStyle/>
          <a:p>
            <a:r>
              <a:rPr lang="en-US"/>
              <a:t>Click icon to add picture</a:t>
            </a:r>
            <a:endParaRPr lang="en-DE" dirty="0"/>
          </a:p>
        </p:txBody>
      </p:sp>
      <p:sp>
        <p:nvSpPr>
          <p:cNvPr id="13" name="Content Placeholder 2">
            <a:extLst>
              <a:ext uri="{FF2B5EF4-FFF2-40B4-BE49-F238E27FC236}">
                <a16:creationId xmlns:a16="http://schemas.microsoft.com/office/drawing/2014/main" id="{A1A3658F-65B5-B235-1EB3-C188BE2C3211}"/>
              </a:ext>
            </a:extLst>
          </p:cNvPr>
          <p:cNvSpPr>
            <a:spLocks noGrp="1"/>
          </p:cNvSpPr>
          <p:nvPr>
            <p:ph sz="half" idx="15"/>
          </p:nvPr>
        </p:nvSpPr>
        <p:spPr>
          <a:xfrm>
            <a:off x="8759811" y="1539240"/>
            <a:ext cx="2593989" cy="4267199"/>
          </a:xfrm>
          <a:prstGeom prst="rect">
            <a:avLst/>
          </a:prstGeom>
        </p:spPr>
        <p:txBody>
          <a:bodyPr>
            <a:normAutofit/>
          </a:bodyPr>
          <a:lstStyle>
            <a:lvl1pPr>
              <a:defRPr sz="1400"/>
            </a:lvl1pPr>
          </a:lstStyle>
          <a:p>
            <a:pPr lvl="0"/>
            <a:r>
              <a:rPr lang="en-US"/>
              <a:t>Click to edit Master text styles</a:t>
            </a:r>
          </a:p>
        </p:txBody>
      </p:sp>
      <p:sp>
        <p:nvSpPr>
          <p:cNvPr id="18" name="Rectangle 17">
            <a:extLst>
              <a:ext uri="{FF2B5EF4-FFF2-40B4-BE49-F238E27FC236}">
                <a16:creationId xmlns:a16="http://schemas.microsoft.com/office/drawing/2014/main" id="{66657047-ACF3-E26A-839A-C452A363C94E}"/>
              </a:ext>
            </a:extLst>
          </p:cNvPr>
          <p:cNvSpPr/>
          <p:nvPr userDrawn="1"/>
        </p:nvSpPr>
        <p:spPr>
          <a:xfrm>
            <a:off x="5936668" y="327617"/>
            <a:ext cx="2593989" cy="547882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0" name="Picture Placeholder 8">
            <a:extLst>
              <a:ext uri="{FF2B5EF4-FFF2-40B4-BE49-F238E27FC236}">
                <a16:creationId xmlns:a16="http://schemas.microsoft.com/office/drawing/2014/main" id="{FD71AA65-38C0-B934-05D5-D8EC83FA52BD}"/>
              </a:ext>
            </a:extLst>
          </p:cNvPr>
          <p:cNvSpPr>
            <a:spLocks noGrp="1"/>
          </p:cNvSpPr>
          <p:nvPr>
            <p:ph type="pic" sz="quarter" idx="16"/>
          </p:nvPr>
        </p:nvSpPr>
        <p:spPr>
          <a:xfrm>
            <a:off x="5936668" y="327616"/>
            <a:ext cx="2593989" cy="1128129"/>
          </a:xfrm>
        </p:spPr>
        <p:txBody>
          <a:bodyPr/>
          <a:lstStyle/>
          <a:p>
            <a:r>
              <a:rPr lang="en-US"/>
              <a:t>Click icon to add picture</a:t>
            </a:r>
            <a:endParaRPr lang="en-DE" dirty="0"/>
          </a:p>
        </p:txBody>
      </p:sp>
      <p:sp>
        <p:nvSpPr>
          <p:cNvPr id="21" name="Content Placeholder 2">
            <a:extLst>
              <a:ext uri="{FF2B5EF4-FFF2-40B4-BE49-F238E27FC236}">
                <a16:creationId xmlns:a16="http://schemas.microsoft.com/office/drawing/2014/main" id="{5E9D2816-6FEA-BF0B-0E77-C1D9BCE45033}"/>
              </a:ext>
            </a:extLst>
          </p:cNvPr>
          <p:cNvSpPr>
            <a:spLocks noGrp="1"/>
          </p:cNvSpPr>
          <p:nvPr>
            <p:ph sz="half" idx="17"/>
          </p:nvPr>
        </p:nvSpPr>
        <p:spPr>
          <a:xfrm>
            <a:off x="5936668" y="1539240"/>
            <a:ext cx="2593989" cy="4267199"/>
          </a:xfrm>
          <a:prstGeom prst="rect">
            <a:avLst/>
          </a:prstGeom>
        </p:spPr>
        <p:txBody>
          <a:bodyPr>
            <a:normAutofit/>
          </a:bodyPr>
          <a:lstStyle>
            <a:lvl1pPr>
              <a:defRPr sz="1400"/>
            </a:lvl1pPr>
          </a:lstStyle>
          <a:p>
            <a:pPr lvl="0"/>
            <a:r>
              <a:rPr lang="en-US"/>
              <a:t>Click to edit Master text styles</a:t>
            </a:r>
          </a:p>
        </p:txBody>
      </p:sp>
    </p:spTree>
    <p:extLst>
      <p:ext uri="{BB962C8B-B14F-4D97-AF65-F5344CB8AC3E}">
        <p14:creationId xmlns:p14="http://schemas.microsoft.com/office/powerpoint/2010/main" val="16278087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4A3AC-32BE-7B18-A3DF-65F9E701B67F}"/>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l-GR"/>
          </a:p>
        </p:txBody>
      </p:sp>
      <p:sp>
        <p:nvSpPr>
          <p:cNvPr id="3" name="Text Placeholder 2">
            <a:extLst>
              <a:ext uri="{FF2B5EF4-FFF2-40B4-BE49-F238E27FC236}">
                <a16:creationId xmlns:a16="http://schemas.microsoft.com/office/drawing/2014/main" id="{B94FBADD-A0DD-AF85-FF79-E324DE3F8777}"/>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5" name="Footer Placeholder 4">
            <a:extLst>
              <a:ext uri="{FF2B5EF4-FFF2-40B4-BE49-F238E27FC236}">
                <a16:creationId xmlns:a16="http://schemas.microsoft.com/office/drawing/2014/main" id="{11F3A0E5-A1F6-1517-3A51-FFDCDE940F31}"/>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8E38F318-0DB9-2EE3-99D1-152FDDAD9A45}"/>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17942274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5" name="Picture 4" descr="A blue and yellow text on a black background">
            <a:extLst>
              <a:ext uri="{FF2B5EF4-FFF2-40B4-BE49-F238E27FC236}">
                <a16:creationId xmlns:a16="http://schemas.microsoft.com/office/drawing/2014/main" id="{073121C9-6102-88DE-379F-281A5DBA66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284713"/>
            <a:ext cx="1280160" cy="436761"/>
          </a:xfrm>
          <a:prstGeom prst="rect">
            <a:avLst/>
          </a:prstGeom>
        </p:spPr>
      </p:pic>
      <p:pic>
        <p:nvPicPr>
          <p:cNvPr id="3" name="Picture 2" descr="A black background with many squares">
            <a:extLst>
              <a:ext uri="{FF2B5EF4-FFF2-40B4-BE49-F238E27FC236}">
                <a16:creationId xmlns:a16="http://schemas.microsoft.com/office/drawing/2014/main" id="{651058FC-653F-7A3F-3E28-096CC8649CC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spTree>
    <p:extLst>
      <p:ext uri="{BB962C8B-B14F-4D97-AF65-F5344CB8AC3E}">
        <p14:creationId xmlns:p14="http://schemas.microsoft.com/office/powerpoint/2010/main" val="5384507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7_Custom Layout">
    <p:bg>
      <p:bgPr>
        <a:solidFill>
          <a:schemeClr val="accent1"/>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291A151C-9FE7-48F4-0BF9-7E5266A9ACC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pic>
        <p:nvPicPr>
          <p:cNvPr id="11" name="Picture 10" descr="A black background with white squares">
            <a:extLst>
              <a:ext uri="{FF2B5EF4-FFF2-40B4-BE49-F238E27FC236}">
                <a16:creationId xmlns:a16="http://schemas.microsoft.com/office/drawing/2014/main" id="{6B486F11-3960-92A6-9274-65B13E911DB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spTree>
    <p:extLst>
      <p:ext uri="{BB962C8B-B14F-4D97-AF65-F5344CB8AC3E}">
        <p14:creationId xmlns:p14="http://schemas.microsoft.com/office/powerpoint/2010/main" val="23538718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8_Custom Layout">
    <p:bg>
      <p:bgPr>
        <a:solidFill>
          <a:schemeClr val="accent1"/>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291A151C-9FE7-48F4-0BF9-7E5266A9ACC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33580318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9_Custom Layout">
    <p:spTree>
      <p:nvGrpSpPr>
        <p:cNvPr id="1" name=""/>
        <p:cNvGrpSpPr/>
        <p:nvPr/>
      </p:nvGrpSpPr>
      <p:grpSpPr>
        <a:xfrm>
          <a:off x="0" y="0"/>
          <a:ext cx="0" cy="0"/>
          <a:chOff x="0" y="0"/>
          <a:chExt cx="0" cy="0"/>
        </a:xfrm>
      </p:grpSpPr>
      <p:pic>
        <p:nvPicPr>
          <p:cNvPr id="5" name="Picture 4" descr="A blue and yellow text on a black background">
            <a:extLst>
              <a:ext uri="{FF2B5EF4-FFF2-40B4-BE49-F238E27FC236}">
                <a16:creationId xmlns:a16="http://schemas.microsoft.com/office/drawing/2014/main" id="{073121C9-6102-88DE-379F-281A5DBA66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284713"/>
            <a:ext cx="1280160" cy="436761"/>
          </a:xfrm>
          <a:prstGeom prst="rect">
            <a:avLst/>
          </a:prstGeom>
        </p:spPr>
      </p:pic>
      <p:pic>
        <p:nvPicPr>
          <p:cNvPr id="7" name="Picture 6" descr="A black background with red dots">
            <a:extLst>
              <a:ext uri="{FF2B5EF4-FFF2-40B4-BE49-F238E27FC236}">
                <a16:creationId xmlns:a16="http://schemas.microsoft.com/office/drawing/2014/main" id="{2DAF7C05-D5F6-4F0E-3085-5B71EF64DF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32167"/>
            <a:ext cx="12192000" cy="6193666"/>
          </a:xfrm>
          <a:prstGeom prst="rect">
            <a:avLst/>
          </a:prstGeom>
        </p:spPr>
      </p:pic>
    </p:spTree>
    <p:extLst>
      <p:ext uri="{BB962C8B-B14F-4D97-AF65-F5344CB8AC3E}">
        <p14:creationId xmlns:p14="http://schemas.microsoft.com/office/powerpoint/2010/main" val="1904872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88C67-2439-EA06-8C7D-002EBF85135B}"/>
              </a:ext>
            </a:extLst>
          </p:cNvPr>
          <p:cNvSpPr>
            <a:spLocks noGrp="1"/>
          </p:cNvSpPr>
          <p:nvPr>
            <p:ph type="title"/>
          </p:nvPr>
        </p:nvSpPr>
        <p:spPr/>
        <p:txBody>
          <a:bodyPr/>
          <a:lstStyle>
            <a:lvl1pPr>
              <a:defRPr>
                <a:solidFill>
                  <a:schemeClr val="tx2"/>
                </a:solidFill>
              </a:defRPr>
            </a:lvl1pPr>
          </a:lstStyle>
          <a:p>
            <a:r>
              <a:rPr lang="en-US"/>
              <a:t>Click to edit Master title style</a:t>
            </a:r>
            <a:endParaRPr lang="el-GR" dirty="0"/>
          </a:p>
        </p:txBody>
      </p:sp>
      <p:sp>
        <p:nvSpPr>
          <p:cNvPr id="3" name="Footer Placeholder 2">
            <a:extLst>
              <a:ext uri="{FF2B5EF4-FFF2-40B4-BE49-F238E27FC236}">
                <a16:creationId xmlns:a16="http://schemas.microsoft.com/office/drawing/2014/main" id="{2AE9CEDF-57B5-BE18-6136-D21413DECA39}"/>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547448D1-9796-DAD1-4AC5-1F2C8049397A}"/>
              </a:ext>
            </a:extLst>
          </p:cNvPr>
          <p:cNvSpPr>
            <a:spLocks noGrp="1"/>
          </p:cNvSpPr>
          <p:nvPr>
            <p:ph type="sldNum" sz="quarter" idx="11"/>
          </p:nvPr>
        </p:nvSpPr>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27868084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0_Custom Layout">
    <p:bg>
      <p:bgPr>
        <a:solidFill>
          <a:schemeClr val="accent2"/>
        </a:solidFill>
        <a:effectLst/>
      </p:bgPr>
    </p:bg>
    <p:spTree>
      <p:nvGrpSpPr>
        <p:cNvPr id="1" name=""/>
        <p:cNvGrpSpPr/>
        <p:nvPr/>
      </p:nvGrpSpPr>
      <p:grpSpPr>
        <a:xfrm>
          <a:off x="0" y="0"/>
          <a:ext cx="0" cy="0"/>
          <a:chOff x="0" y="0"/>
          <a:chExt cx="0" cy="0"/>
        </a:xfrm>
      </p:grpSpPr>
      <p:pic>
        <p:nvPicPr>
          <p:cNvPr id="6" name="Picture 5" descr="A black background with white dots">
            <a:extLst>
              <a:ext uri="{FF2B5EF4-FFF2-40B4-BE49-F238E27FC236}">
                <a16:creationId xmlns:a16="http://schemas.microsoft.com/office/drawing/2014/main" id="{25E97DD1-E02D-559C-098F-8CBB1B87278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34045"/>
            <a:ext cx="12192000" cy="6189910"/>
          </a:xfrm>
          <a:prstGeom prst="rect">
            <a:avLst/>
          </a:prstGeom>
        </p:spPr>
      </p:pic>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24799754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2_Custom Layout">
    <p:bg>
      <p:bgPr>
        <a:solidFill>
          <a:schemeClr val="accent2"/>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1111308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3_Custom Layout">
    <p:spTree>
      <p:nvGrpSpPr>
        <p:cNvPr id="1" name=""/>
        <p:cNvGrpSpPr/>
        <p:nvPr/>
      </p:nvGrpSpPr>
      <p:grpSpPr>
        <a:xfrm>
          <a:off x="0" y="0"/>
          <a:ext cx="0" cy="0"/>
          <a:chOff x="0" y="0"/>
          <a:chExt cx="0" cy="0"/>
        </a:xfrm>
      </p:grpSpPr>
      <p:pic>
        <p:nvPicPr>
          <p:cNvPr id="5" name="Picture 4" descr="A blue and yellow text on a black background">
            <a:extLst>
              <a:ext uri="{FF2B5EF4-FFF2-40B4-BE49-F238E27FC236}">
                <a16:creationId xmlns:a16="http://schemas.microsoft.com/office/drawing/2014/main" id="{073121C9-6102-88DE-379F-281A5DBA66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284713"/>
            <a:ext cx="1280160" cy="436761"/>
          </a:xfrm>
          <a:prstGeom prst="rect">
            <a:avLst/>
          </a:prstGeom>
        </p:spPr>
      </p:pic>
      <p:pic>
        <p:nvPicPr>
          <p:cNvPr id="3" name="Picture 2" descr="A screenshot of a video game">
            <a:extLst>
              <a:ext uri="{FF2B5EF4-FFF2-40B4-BE49-F238E27FC236}">
                <a16:creationId xmlns:a16="http://schemas.microsoft.com/office/drawing/2014/main" id="{5ACE6049-AD5F-2EEF-A366-FE368C45441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3996312"/>
          </a:xfrm>
          <a:prstGeom prst="rect">
            <a:avLst/>
          </a:prstGeom>
        </p:spPr>
      </p:pic>
    </p:spTree>
    <p:extLst>
      <p:ext uri="{BB962C8B-B14F-4D97-AF65-F5344CB8AC3E}">
        <p14:creationId xmlns:p14="http://schemas.microsoft.com/office/powerpoint/2010/main" val="3961788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4_Custom Layout">
    <p:bg>
      <p:bgPr>
        <a:solidFill>
          <a:schemeClr val="accent4"/>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pic>
        <p:nvPicPr>
          <p:cNvPr id="3" name="Picture 2" descr="A black background with many squares and dots">
            <a:extLst>
              <a:ext uri="{FF2B5EF4-FFF2-40B4-BE49-F238E27FC236}">
                <a16:creationId xmlns:a16="http://schemas.microsoft.com/office/drawing/2014/main" id="{9D9E343A-938B-0EB3-64ED-547E4847E6A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3996312"/>
          </a:xfrm>
          <a:prstGeom prst="rect">
            <a:avLst/>
          </a:prstGeom>
        </p:spPr>
      </p:pic>
    </p:spTree>
    <p:extLst>
      <p:ext uri="{BB962C8B-B14F-4D97-AF65-F5344CB8AC3E}">
        <p14:creationId xmlns:p14="http://schemas.microsoft.com/office/powerpoint/2010/main" val="35049639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5_Custom Layout">
    <p:bg>
      <p:bgPr>
        <a:solidFill>
          <a:schemeClr val="accent4"/>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13862933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6_Custom Layout">
    <p:spTree>
      <p:nvGrpSpPr>
        <p:cNvPr id="1" name=""/>
        <p:cNvGrpSpPr/>
        <p:nvPr/>
      </p:nvGrpSpPr>
      <p:grpSpPr>
        <a:xfrm>
          <a:off x="0" y="0"/>
          <a:ext cx="0" cy="0"/>
          <a:chOff x="0" y="0"/>
          <a:chExt cx="0" cy="0"/>
        </a:xfrm>
      </p:grpSpPr>
      <p:pic>
        <p:nvPicPr>
          <p:cNvPr id="5" name="Picture 4" descr="A blue and yellow text on a black background">
            <a:extLst>
              <a:ext uri="{FF2B5EF4-FFF2-40B4-BE49-F238E27FC236}">
                <a16:creationId xmlns:a16="http://schemas.microsoft.com/office/drawing/2014/main" id="{073121C9-6102-88DE-379F-281A5DBA66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284713"/>
            <a:ext cx="1280160" cy="436761"/>
          </a:xfrm>
          <a:prstGeom prst="rect">
            <a:avLst/>
          </a:prstGeom>
        </p:spPr>
      </p:pic>
      <p:pic>
        <p:nvPicPr>
          <p:cNvPr id="4" name="Picture 3" descr="A black background with green squares">
            <a:extLst>
              <a:ext uri="{FF2B5EF4-FFF2-40B4-BE49-F238E27FC236}">
                <a16:creationId xmlns:a16="http://schemas.microsoft.com/office/drawing/2014/main" id="{418A76BF-1993-37BD-0038-2E5A0CDA7FA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spTree>
    <p:extLst>
      <p:ext uri="{BB962C8B-B14F-4D97-AF65-F5344CB8AC3E}">
        <p14:creationId xmlns:p14="http://schemas.microsoft.com/office/powerpoint/2010/main" val="37415492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7_Custom Layout">
    <p:bg>
      <p:bgPr>
        <a:solidFill>
          <a:schemeClr val="accent3"/>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pic>
        <p:nvPicPr>
          <p:cNvPr id="10" name="Picture 9" descr="A black background with white circles and dots">
            <a:extLst>
              <a:ext uri="{FF2B5EF4-FFF2-40B4-BE49-F238E27FC236}">
                <a16:creationId xmlns:a16="http://schemas.microsoft.com/office/drawing/2014/main" id="{3B0ACDC5-4386-3F3D-2C22-C29B88F4FE3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spTree>
    <p:extLst>
      <p:ext uri="{BB962C8B-B14F-4D97-AF65-F5344CB8AC3E}">
        <p14:creationId xmlns:p14="http://schemas.microsoft.com/office/powerpoint/2010/main" val="6479660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8_Custom Layout">
    <p:bg>
      <p:bgPr>
        <a:solidFill>
          <a:schemeClr val="accent3"/>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34460947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21_Custom Layout">
    <p:bg>
      <p:bgRef idx="1001">
        <a:schemeClr val="bg2"/>
      </p:bgRef>
    </p:bg>
    <p:spTree>
      <p:nvGrpSpPr>
        <p:cNvPr id="1" name=""/>
        <p:cNvGrpSpPr/>
        <p:nvPr/>
      </p:nvGrpSpPr>
      <p:grpSpPr>
        <a:xfrm>
          <a:off x="0" y="0"/>
          <a:ext cx="0" cy="0"/>
          <a:chOff x="0" y="0"/>
          <a:chExt cx="0" cy="0"/>
        </a:xfrm>
      </p:grpSpPr>
      <p:pic>
        <p:nvPicPr>
          <p:cNvPr id="6" name="Picture 5" descr="A black background with white squares">
            <a:extLst>
              <a:ext uri="{FF2B5EF4-FFF2-40B4-BE49-F238E27FC236}">
                <a16:creationId xmlns:a16="http://schemas.microsoft.com/office/drawing/2014/main" id="{E2D224DD-0097-5BCB-D4DB-C7C203AD03A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pic>
        <p:nvPicPr>
          <p:cNvPr id="7" name="Picture 6" descr="A black and white logo">
            <a:extLst>
              <a:ext uri="{FF2B5EF4-FFF2-40B4-BE49-F238E27FC236}">
                <a16:creationId xmlns:a16="http://schemas.microsoft.com/office/drawing/2014/main" id="{D07B0C47-7705-3D01-D416-253E786C491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2658999930"/>
      </p:ext>
    </p:extLst>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22_Custom Layout">
    <p:bg>
      <p:bgRef idx="1001">
        <a:schemeClr val="bg2"/>
      </p:bgRef>
    </p:bg>
    <p:spTree>
      <p:nvGrpSpPr>
        <p:cNvPr id="1" name=""/>
        <p:cNvGrpSpPr/>
        <p:nvPr/>
      </p:nvGrpSpPr>
      <p:grpSpPr>
        <a:xfrm>
          <a:off x="0" y="0"/>
          <a:ext cx="0" cy="0"/>
          <a:chOff x="0" y="0"/>
          <a:chExt cx="0" cy="0"/>
        </a:xfrm>
      </p:grpSpPr>
      <p:pic>
        <p:nvPicPr>
          <p:cNvPr id="3" name="Picture 2" descr="A black background with white squares">
            <a:extLst>
              <a:ext uri="{FF2B5EF4-FFF2-40B4-BE49-F238E27FC236}">
                <a16:creationId xmlns:a16="http://schemas.microsoft.com/office/drawing/2014/main" id="{3A47F126-AE38-23E8-FFD7-27012B0E848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42773" y="0"/>
            <a:ext cx="6549227" cy="6858000"/>
          </a:xfrm>
          <a:prstGeom prst="rect">
            <a:avLst/>
          </a:prstGeom>
        </p:spPr>
      </p:pic>
      <p:pic>
        <p:nvPicPr>
          <p:cNvPr id="4" name="Picture 3" descr="A blue and white logo">
            <a:extLst>
              <a:ext uri="{FF2B5EF4-FFF2-40B4-BE49-F238E27FC236}">
                <a16:creationId xmlns:a16="http://schemas.microsoft.com/office/drawing/2014/main" id="{00DB35D8-1A3B-FF58-42F4-6B6BD2367A37}"/>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7733" y="1001078"/>
            <a:ext cx="2749868" cy="962028"/>
          </a:xfrm>
          <a:prstGeom prst="rect">
            <a:avLst/>
          </a:prstGeom>
        </p:spPr>
      </p:pic>
      <p:graphicFrame>
        <p:nvGraphicFramePr>
          <p:cNvPr id="5" name="Table 4">
            <a:extLst>
              <a:ext uri="{FF2B5EF4-FFF2-40B4-BE49-F238E27FC236}">
                <a16:creationId xmlns:a16="http://schemas.microsoft.com/office/drawing/2014/main" id="{F6821747-850C-916E-5197-B228D9CFE72E}"/>
              </a:ext>
            </a:extLst>
          </p:cNvPr>
          <p:cNvGraphicFramePr>
            <a:graphicFrameLocks noGrp="1"/>
          </p:cNvGraphicFramePr>
          <p:nvPr userDrawn="1">
            <p:extLst>
              <p:ext uri="{D42A27DB-BD31-4B8C-83A1-F6EECF244321}">
                <p14:modId xmlns:p14="http://schemas.microsoft.com/office/powerpoint/2010/main" val="1672876489"/>
              </p:ext>
            </p:extLst>
          </p:nvPr>
        </p:nvGraphicFramePr>
        <p:xfrm>
          <a:off x="907733" y="2472026"/>
          <a:ext cx="2759603" cy="1913947"/>
        </p:xfrm>
        <a:graphic>
          <a:graphicData uri="http://schemas.openxmlformats.org/drawingml/2006/table">
            <a:tbl>
              <a:tblPr firstRow="1" bandRow="1">
                <a:tableStyleId>{5C22544A-7EE6-4342-B048-85BDC9FD1C3A}</a:tableStyleId>
              </a:tblPr>
              <a:tblGrid>
                <a:gridCol w="2759603">
                  <a:extLst>
                    <a:ext uri="{9D8B030D-6E8A-4147-A177-3AD203B41FA5}">
                      <a16:colId xmlns:a16="http://schemas.microsoft.com/office/drawing/2014/main" val="4190969106"/>
                    </a:ext>
                  </a:extLst>
                </a:gridCol>
              </a:tblGrid>
              <a:tr h="853523">
                <a:tc>
                  <a:txBody>
                    <a:bodyPr/>
                    <a:lstStyle/>
                    <a:p>
                      <a:pPr>
                        <a:lnSpc>
                          <a:spcPts val="1700"/>
                        </a:lnSpc>
                        <a:spcBef>
                          <a:spcPts val="1000"/>
                        </a:spcBef>
                      </a:pPr>
                      <a:r>
                        <a:rPr lang="fr-FR" sz="1400" b="0" dirty="0" err="1">
                          <a:solidFill>
                            <a:prstClr val="white"/>
                          </a:solidFill>
                          <a:latin typeface="+mn-lt"/>
                          <a:ea typeface="Open Sans" panose="020B0606030504020204" pitchFamily="34" charset="0"/>
                          <a:cs typeface="Open Sans" panose="020B0606030504020204" pitchFamily="34" charset="0"/>
                        </a:rPr>
                        <a:t>Floor</a:t>
                      </a:r>
                      <a:r>
                        <a:rPr lang="fr-FR" sz="1400" b="0" dirty="0">
                          <a:solidFill>
                            <a:prstClr val="white"/>
                          </a:solidFill>
                          <a:latin typeface="+mn-lt"/>
                          <a:ea typeface="Open Sans" panose="020B0606030504020204" pitchFamily="34" charset="0"/>
                          <a:cs typeface="Open Sans" panose="020B0606030504020204" pitchFamily="34" charset="0"/>
                        </a:rPr>
                        <a:t> 24-27, Tour </a:t>
                      </a:r>
                      <a:r>
                        <a:rPr lang="fr-FR" sz="1400" b="0" dirty="0" err="1">
                          <a:solidFill>
                            <a:prstClr val="white"/>
                          </a:solidFill>
                          <a:latin typeface="+mn-lt"/>
                          <a:ea typeface="Open Sans" panose="020B0606030504020204" pitchFamily="34" charset="0"/>
                          <a:cs typeface="Open Sans" panose="020B0606030504020204" pitchFamily="34" charset="0"/>
                        </a:rPr>
                        <a:t>Europlaza</a:t>
                      </a:r>
                      <a:endParaRPr lang="fr-FR" sz="1400" b="0" dirty="0">
                        <a:solidFill>
                          <a:prstClr val="white"/>
                        </a:solidFill>
                        <a:latin typeface="+mn-lt"/>
                        <a:ea typeface="Open Sans" panose="020B0606030504020204" pitchFamily="34" charset="0"/>
                        <a:cs typeface="Open Sans" panose="020B0606030504020204" pitchFamily="34" charset="0"/>
                      </a:endParaRPr>
                    </a:p>
                    <a:p>
                      <a:pPr>
                        <a:lnSpc>
                          <a:spcPct val="100000"/>
                        </a:lnSpc>
                        <a:spcBef>
                          <a:spcPts val="0"/>
                        </a:spcBef>
                      </a:pPr>
                      <a:r>
                        <a:rPr lang="fr-FR" sz="1400" b="0" dirty="0">
                          <a:solidFill>
                            <a:prstClr val="white"/>
                          </a:solidFill>
                          <a:latin typeface="+mn-lt"/>
                          <a:ea typeface="Open Sans" panose="020B0606030504020204" pitchFamily="34" charset="0"/>
                          <a:cs typeface="Open Sans" panose="020B0606030504020204" pitchFamily="34" charset="0"/>
                        </a:rPr>
                        <a:t>20 Avenue André </a:t>
                      </a:r>
                      <a:r>
                        <a:rPr lang="fr-FR" sz="1400" b="0" dirty="0" err="1">
                          <a:solidFill>
                            <a:prstClr val="white"/>
                          </a:solidFill>
                          <a:latin typeface="+mn-lt"/>
                          <a:ea typeface="Open Sans" panose="020B0606030504020204" pitchFamily="34" charset="0"/>
                          <a:cs typeface="Open Sans" panose="020B0606030504020204" pitchFamily="34" charset="0"/>
                        </a:rPr>
                        <a:t>Prothin</a:t>
                      </a:r>
                      <a:endParaRPr lang="fr-FR" sz="1400" b="0" dirty="0">
                        <a:solidFill>
                          <a:prstClr val="white"/>
                        </a:solidFill>
                        <a:latin typeface="+mn-lt"/>
                        <a:ea typeface="Open Sans" panose="020B0606030504020204" pitchFamily="34" charset="0"/>
                        <a:cs typeface="Open Sans" panose="020B0606030504020204" pitchFamily="34" charset="0"/>
                      </a:endParaRPr>
                    </a:p>
                    <a:p>
                      <a:pPr>
                        <a:lnSpc>
                          <a:spcPct val="100000"/>
                        </a:lnSpc>
                        <a:spcBef>
                          <a:spcPts val="0"/>
                        </a:spcBef>
                      </a:pPr>
                      <a:r>
                        <a:rPr lang="fr-FR" sz="1400" b="0" dirty="0">
                          <a:solidFill>
                            <a:prstClr val="white"/>
                          </a:solidFill>
                          <a:latin typeface="+mn-lt"/>
                          <a:ea typeface="Open Sans" panose="020B0606030504020204" pitchFamily="34" charset="0"/>
                          <a:cs typeface="Open Sans" panose="020B0606030504020204" pitchFamily="34" charset="0"/>
                        </a:rPr>
                        <a:t>92400 Courbevoie, France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0175460"/>
                  </a:ext>
                </a:extLst>
              </a:tr>
              <a:tr h="602486">
                <a:tc>
                  <a:txBody>
                    <a:bodyPr/>
                    <a:lstStyle/>
                    <a:p>
                      <a:pPr>
                        <a:lnSpc>
                          <a:spcPct val="100000"/>
                        </a:lnSpc>
                        <a:spcBef>
                          <a:spcPts val="1200"/>
                        </a:spcBef>
                      </a:pPr>
                      <a:r>
                        <a:rPr lang="en-US" sz="1400" b="0" dirty="0">
                          <a:solidFill>
                            <a:prstClr val="white"/>
                          </a:solidFill>
                          <a:latin typeface="+mn-lt"/>
                          <a:ea typeface="Open Sans" panose="020B0606030504020204" pitchFamily="34" charset="0"/>
                          <a:cs typeface="Open Sans" panose="020B0606030504020204" pitchFamily="34" charset="0"/>
                        </a:rPr>
                        <a:t>Tel:  +33 1 86 52 70 00</a:t>
                      </a:r>
                      <a:endParaRPr lang="en-GB" sz="1400" b="0" dirty="0">
                        <a:solidFill>
                          <a:prstClr val="white"/>
                        </a:solidFill>
                        <a:latin typeface="+mn-lt"/>
                        <a:ea typeface="Open Sans" panose="020B0606030504020204" pitchFamily="34" charset="0"/>
                        <a:cs typeface="Open Sans" panose="020B0606030504020204" pitchFamily="34" charset="0"/>
                      </a:endParaRPr>
                    </a:p>
                    <a:p>
                      <a:pPr>
                        <a:lnSpc>
                          <a:spcPct val="100000"/>
                        </a:lnSpc>
                        <a:spcBef>
                          <a:spcPts val="0"/>
                        </a:spcBef>
                      </a:pPr>
                      <a:r>
                        <a:rPr lang="en-US" sz="1400" b="0" dirty="0">
                          <a:solidFill>
                            <a:srgbClr val="FFFFFF"/>
                          </a:solidFill>
                          <a:latin typeface="+mn-lt"/>
                          <a:ea typeface="Open Sans" panose="020B0606030504020204" pitchFamily="34" charset="0"/>
                          <a:cs typeface="Open Sans" panose="020B0606030504020204" pitchFamily="34" charset="0"/>
                        </a:rPr>
                        <a:t>E-mail: </a:t>
                      </a:r>
                      <a:r>
                        <a:rPr lang="en-US" sz="1400" b="0" dirty="0" err="1">
                          <a:solidFill>
                            <a:srgbClr val="FFFFFF"/>
                          </a:solidFill>
                          <a:latin typeface="+mn-lt"/>
                          <a:ea typeface="Open Sans" panose="020B0606030504020204" pitchFamily="34" charset="0"/>
                          <a:cs typeface="Open Sans" panose="020B0606030504020204" pitchFamily="34" charset="0"/>
                        </a:rPr>
                        <a:t>info@eba.europa.eu</a:t>
                      </a:r>
                      <a:endParaRPr lang="en-GB" sz="1400" b="0" dirty="0">
                        <a:solidFill>
                          <a:srgbClr val="000000"/>
                        </a:solidFill>
                        <a:latin typeface="+mn-lt"/>
                        <a:ea typeface="Open Sans" panose="020B0606030504020204" pitchFamily="34" charset="0"/>
                        <a:cs typeface="Open Sans" panose="020B0606030504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0469975"/>
                  </a:ext>
                </a:extLst>
              </a:tr>
              <a:tr h="45793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0" dirty="0">
                          <a:solidFill>
                            <a:srgbClr val="FFFFFF"/>
                          </a:solidFill>
                          <a:latin typeface="+mn-lt"/>
                          <a:ea typeface="Open Sans" panose="020B0606030504020204" pitchFamily="34" charset="0"/>
                          <a:cs typeface="Open Sans" panose="020B0606030504020204" pitchFamily="34" charset="0"/>
                        </a:rPr>
                        <a:t>https://</a:t>
                      </a:r>
                      <a:r>
                        <a:rPr lang="en-US" sz="1400" b="0" dirty="0" err="1">
                          <a:solidFill>
                            <a:srgbClr val="FFFFFF"/>
                          </a:solidFill>
                          <a:latin typeface="+mn-lt"/>
                          <a:ea typeface="Open Sans" panose="020B0606030504020204" pitchFamily="34" charset="0"/>
                          <a:cs typeface="Open Sans" panose="020B0606030504020204" pitchFamily="34" charset="0"/>
                        </a:rPr>
                        <a:t>eba.europa.eu</a:t>
                      </a:r>
                      <a:r>
                        <a:rPr lang="en-US" sz="1400" b="0" dirty="0">
                          <a:solidFill>
                            <a:srgbClr val="FFFFFF"/>
                          </a:solidFill>
                          <a:latin typeface="+mn-lt"/>
                          <a:ea typeface="Open Sans" panose="020B0606030504020204" pitchFamily="34" charset="0"/>
                          <a:cs typeface="Open Sans" panose="020B0606030504020204" pitchFamily="34" charset="0"/>
                        </a:rPr>
                        <a:t>/</a:t>
                      </a:r>
                      <a:endParaRPr lang="en-GB" sz="1400" b="0" dirty="0">
                        <a:solidFill>
                          <a:srgbClr val="FFFFFF"/>
                        </a:solidFill>
                        <a:latin typeface="+mn-lt"/>
                        <a:ea typeface="Open Sans" panose="020B0606030504020204" pitchFamily="34" charset="0"/>
                        <a:cs typeface="Open Sans" panose="020B0606030504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3357499225"/>
                  </a:ext>
                </a:extLst>
              </a:tr>
            </a:tbl>
          </a:graphicData>
        </a:graphic>
      </p:graphicFrame>
    </p:spTree>
    <p:extLst>
      <p:ext uri="{BB962C8B-B14F-4D97-AF65-F5344CB8AC3E}">
        <p14:creationId xmlns:p14="http://schemas.microsoft.com/office/powerpoint/2010/main" val="376265586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784EBB2-0AFE-5958-5439-F1CD7ECB9DB7}"/>
              </a:ext>
            </a:extLst>
          </p:cNvPr>
          <p:cNvSpPr/>
          <p:nvPr userDrawn="1"/>
        </p:nvSpPr>
        <p:spPr>
          <a:xfrm>
            <a:off x="0" y="0"/>
            <a:ext cx="12192000" cy="584454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 name="Title 1">
            <a:extLst>
              <a:ext uri="{FF2B5EF4-FFF2-40B4-BE49-F238E27FC236}">
                <a16:creationId xmlns:a16="http://schemas.microsoft.com/office/drawing/2014/main" id="{DB1EC0C6-ED1C-9182-EAD1-5CEB8C9A7238}"/>
              </a:ext>
            </a:extLst>
          </p:cNvPr>
          <p:cNvSpPr>
            <a:spLocks noGrp="1"/>
          </p:cNvSpPr>
          <p:nvPr>
            <p:ph type="title"/>
          </p:nvPr>
        </p:nvSpPr>
        <p:spPr/>
        <p:txBody>
          <a:bodyPr/>
          <a:lstStyle/>
          <a:p>
            <a:r>
              <a:rPr lang="en-US"/>
              <a:t>Click to edit Master title style</a:t>
            </a:r>
            <a:endParaRPr lang="el-GR"/>
          </a:p>
        </p:txBody>
      </p:sp>
      <p:sp>
        <p:nvSpPr>
          <p:cNvPr id="3" name="Footer Placeholder 2">
            <a:extLst>
              <a:ext uri="{FF2B5EF4-FFF2-40B4-BE49-F238E27FC236}">
                <a16:creationId xmlns:a16="http://schemas.microsoft.com/office/drawing/2014/main" id="{B4E1C427-C654-872B-B9BD-D1BBF9268E4B}"/>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0EA4323E-9273-2AF9-3D97-ADA92B08E583}"/>
              </a:ext>
            </a:extLst>
          </p:cNvPr>
          <p:cNvSpPr>
            <a:spLocks noGrp="1"/>
          </p:cNvSpPr>
          <p:nvPr>
            <p:ph type="sldNum" sz="quarter" idx="11"/>
          </p:nvPr>
        </p:nvSpPr>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203560217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12570-DC9A-71F4-AF25-D30E6A0EB9F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D74B7BA7-7C3A-862E-F571-98CAAF8FB100}"/>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Footer Placeholder 4">
            <a:extLst>
              <a:ext uri="{FF2B5EF4-FFF2-40B4-BE49-F238E27FC236}">
                <a16:creationId xmlns:a16="http://schemas.microsoft.com/office/drawing/2014/main" id="{9CDAE5F0-52F3-1EDF-024D-1D98D2C789DC}"/>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E83DC34E-1A04-C1E1-E281-C927269A5B2E}"/>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1986639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BA51DC-56DB-2DBE-7F44-767F372863C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C107B24B-9F88-355B-2FF9-B19E99763064}"/>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Footer Placeholder 4">
            <a:extLst>
              <a:ext uri="{FF2B5EF4-FFF2-40B4-BE49-F238E27FC236}">
                <a16:creationId xmlns:a16="http://schemas.microsoft.com/office/drawing/2014/main" id="{8062EB0D-6DFD-9102-1551-F81ADF63978C}"/>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352E7972-E98B-7D67-3DD6-0CF6CB42AC09}"/>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194978100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Content">
    <p:spTree>
      <p:nvGrpSpPr>
        <p:cNvPr id="1" name=""/>
        <p:cNvGrpSpPr/>
        <p:nvPr/>
      </p:nvGrpSpPr>
      <p:grpSpPr>
        <a:xfrm>
          <a:off x="0" y="0"/>
          <a:ext cx="0" cy="0"/>
          <a:chOff x="0" y="0"/>
          <a:chExt cx="0" cy="0"/>
        </a:xfrm>
      </p:grpSpPr>
      <p:sp>
        <p:nvSpPr>
          <p:cNvPr id="6" name="Title Placeholder 1">
            <a:extLst>
              <a:ext uri="{FF2B5EF4-FFF2-40B4-BE49-F238E27FC236}">
                <a16:creationId xmlns:a16="http://schemas.microsoft.com/office/drawing/2014/main" id="{D8A1486C-62DF-0286-F0FA-6D8E6C8513B7}"/>
              </a:ext>
            </a:extLst>
          </p:cNvPr>
          <p:cNvSpPr>
            <a:spLocks noGrp="1"/>
          </p:cNvSpPr>
          <p:nvPr>
            <p:ph type="title"/>
          </p:nvPr>
        </p:nvSpPr>
        <p:spPr>
          <a:xfrm>
            <a:off x="612648" y="514649"/>
            <a:ext cx="10963655" cy="972373"/>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7" name="Text Placeholder 2">
            <a:extLst>
              <a:ext uri="{FF2B5EF4-FFF2-40B4-BE49-F238E27FC236}">
                <a16:creationId xmlns:a16="http://schemas.microsoft.com/office/drawing/2014/main" id="{F873A82E-EC69-8912-507C-DA9B307DE6F2}"/>
              </a:ext>
            </a:extLst>
          </p:cNvPr>
          <p:cNvSpPr>
            <a:spLocks noGrp="1"/>
          </p:cNvSpPr>
          <p:nvPr>
            <p:ph idx="1"/>
          </p:nvPr>
        </p:nvSpPr>
        <p:spPr>
          <a:xfrm>
            <a:off x="612647" y="1629786"/>
            <a:ext cx="10963656" cy="459382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Footer Placeholder 4">
            <a:extLst>
              <a:ext uri="{FF2B5EF4-FFF2-40B4-BE49-F238E27FC236}">
                <a16:creationId xmlns:a16="http://schemas.microsoft.com/office/drawing/2014/main" id="{0CDC75B5-A903-6188-96C8-F110399607F2}"/>
              </a:ext>
            </a:extLst>
          </p:cNvPr>
          <p:cNvSpPr>
            <a:spLocks noGrp="1"/>
          </p:cNvSpPr>
          <p:nvPr>
            <p:ph type="ftr" sz="quarter" idx="3"/>
          </p:nvPr>
        </p:nvSpPr>
        <p:spPr>
          <a:xfrm>
            <a:off x="612647" y="6410960"/>
            <a:ext cx="2805405" cy="298120"/>
          </a:xfrm>
          <a:prstGeom prst="rect">
            <a:avLst/>
          </a:prstGeom>
        </p:spPr>
        <p:txBody>
          <a:bodyPr anchor="b"/>
          <a:lstStyle>
            <a:lvl1pPr>
              <a:defRPr sz="1200"/>
            </a:lvl1pPr>
          </a:lstStyle>
          <a:p>
            <a:endParaRPr lang="en-US"/>
          </a:p>
        </p:txBody>
      </p:sp>
      <p:sp>
        <p:nvSpPr>
          <p:cNvPr id="10" name="Date Placeholder 3">
            <a:extLst>
              <a:ext uri="{FF2B5EF4-FFF2-40B4-BE49-F238E27FC236}">
                <a16:creationId xmlns:a16="http://schemas.microsoft.com/office/drawing/2014/main" id="{B97D771A-54A9-9D83-6EAA-DDC7151C8627}"/>
              </a:ext>
            </a:extLst>
          </p:cNvPr>
          <p:cNvSpPr>
            <a:spLocks noGrp="1"/>
          </p:cNvSpPr>
          <p:nvPr>
            <p:ph type="dt" sz="half" idx="2"/>
          </p:nvPr>
        </p:nvSpPr>
        <p:spPr>
          <a:xfrm>
            <a:off x="8893929" y="6410960"/>
            <a:ext cx="2202644" cy="298120"/>
          </a:xfrm>
          <a:prstGeom prst="rect">
            <a:avLst/>
          </a:prstGeom>
        </p:spPr>
        <p:txBody>
          <a:bodyPr anchor="b"/>
          <a:lstStyle>
            <a:lvl1pPr>
              <a:defRPr sz="1200"/>
            </a:lvl1pPr>
          </a:lstStyle>
          <a:p>
            <a:endParaRPr lang="en-US"/>
          </a:p>
        </p:txBody>
      </p:sp>
      <p:sp>
        <p:nvSpPr>
          <p:cNvPr id="12" name="Slide Number Placeholder 5">
            <a:extLst>
              <a:ext uri="{FF2B5EF4-FFF2-40B4-BE49-F238E27FC236}">
                <a16:creationId xmlns:a16="http://schemas.microsoft.com/office/drawing/2014/main" id="{52259B42-FA10-6971-2364-7DC5DFA2DAAA}"/>
              </a:ext>
            </a:extLst>
          </p:cNvPr>
          <p:cNvSpPr>
            <a:spLocks noGrp="1"/>
          </p:cNvSpPr>
          <p:nvPr>
            <p:ph type="sldNum" sz="quarter" idx="4"/>
          </p:nvPr>
        </p:nvSpPr>
        <p:spPr>
          <a:xfrm>
            <a:off x="11147096" y="6410960"/>
            <a:ext cx="429207" cy="298120"/>
          </a:xfrm>
          <a:prstGeom prst="rect">
            <a:avLst/>
          </a:prstGeom>
        </p:spPr>
        <p:txBody>
          <a:bodyPr anchor="b"/>
          <a:lstStyle>
            <a:lvl1pPr>
              <a:defRPr sz="1200"/>
            </a:lvl1pPr>
          </a:lstStyle>
          <a:p>
            <a:fld id="{AEAA3239-9EA4-4A65-A281-97F994456D9F}" type="slidenum">
              <a:rPr lang="en-US" smtClean="0"/>
              <a:pPr/>
              <a:t>‹#›</a:t>
            </a:fld>
            <a:endParaRPr lang="en-US"/>
          </a:p>
        </p:txBody>
      </p:sp>
    </p:spTree>
    <p:extLst>
      <p:ext uri="{BB962C8B-B14F-4D97-AF65-F5344CB8AC3E}">
        <p14:creationId xmlns:p14="http://schemas.microsoft.com/office/powerpoint/2010/main" val="826907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E1E97BA-5B0B-3DE7-4292-B65DF401252E}"/>
              </a:ext>
            </a:extLst>
          </p:cNvPr>
          <p:cNvSpPr/>
          <p:nvPr userDrawn="1"/>
        </p:nvSpPr>
        <p:spPr>
          <a:xfrm>
            <a:off x="0" y="0"/>
            <a:ext cx="12192000" cy="58445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 name="Title 1">
            <a:extLst>
              <a:ext uri="{FF2B5EF4-FFF2-40B4-BE49-F238E27FC236}">
                <a16:creationId xmlns:a16="http://schemas.microsoft.com/office/drawing/2014/main" id="{DB1EC0C6-ED1C-9182-EAD1-5CEB8C9A7238}"/>
              </a:ext>
            </a:extLst>
          </p:cNvPr>
          <p:cNvSpPr>
            <a:spLocks noGrp="1"/>
          </p:cNvSpPr>
          <p:nvPr>
            <p:ph type="title"/>
          </p:nvPr>
        </p:nvSpPr>
        <p:spPr/>
        <p:txBody>
          <a:bodyPr/>
          <a:lstStyle/>
          <a:p>
            <a:r>
              <a:rPr lang="en-US"/>
              <a:t>Click to edit Master title style</a:t>
            </a:r>
            <a:endParaRPr lang="el-GR"/>
          </a:p>
        </p:txBody>
      </p:sp>
      <p:sp>
        <p:nvSpPr>
          <p:cNvPr id="3" name="Footer Placeholder 2">
            <a:extLst>
              <a:ext uri="{FF2B5EF4-FFF2-40B4-BE49-F238E27FC236}">
                <a16:creationId xmlns:a16="http://schemas.microsoft.com/office/drawing/2014/main" id="{B4E1C427-C654-872B-B9BD-D1BBF9268E4B}"/>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0EA4323E-9273-2AF9-3D97-ADA92B08E583}"/>
              </a:ext>
            </a:extLst>
          </p:cNvPr>
          <p:cNvSpPr>
            <a:spLocks noGrp="1"/>
          </p:cNvSpPr>
          <p:nvPr>
            <p:ph type="sldNum" sz="quarter" idx="11"/>
          </p:nvPr>
        </p:nvSpPr>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3743221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20C6117-44F6-7BFB-7678-5BC14635E790}"/>
              </a:ext>
            </a:extLst>
          </p:cNvPr>
          <p:cNvSpPr/>
          <p:nvPr userDrawn="1"/>
        </p:nvSpPr>
        <p:spPr>
          <a:xfrm>
            <a:off x="0" y="0"/>
            <a:ext cx="12192000" cy="584454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 name="Title 1">
            <a:extLst>
              <a:ext uri="{FF2B5EF4-FFF2-40B4-BE49-F238E27FC236}">
                <a16:creationId xmlns:a16="http://schemas.microsoft.com/office/drawing/2014/main" id="{DB1EC0C6-ED1C-9182-EAD1-5CEB8C9A7238}"/>
              </a:ext>
            </a:extLst>
          </p:cNvPr>
          <p:cNvSpPr>
            <a:spLocks noGrp="1"/>
          </p:cNvSpPr>
          <p:nvPr>
            <p:ph type="title"/>
          </p:nvPr>
        </p:nvSpPr>
        <p:spPr/>
        <p:txBody>
          <a:bodyPr/>
          <a:lstStyle/>
          <a:p>
            <a:r>
              <a:rPr lang="en-US"/>
              <a:t>Click to edit Master title style</a:t>
            </a:r>
            <a:endParaRPr lang="el-GR"/>
          </a:p>
        </p:txBody>
      </p:sp>
      <p:sp>
        <p:nvSpPr>
          <p:cNvPr id="3" name="Footer Placeholder 2">
            <a:extLst>
              <a:ext uri="{FF2B5EF4-FFF2-40B4-BE49-F238E27FC236}">
                <a16:creationId xmlns:a16="http://schemas.microsoft.com/office/drawing/2014/main" id="{B4E1C427-C654-872B-B9BD-D1BBF9268E4B}"/>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0EA4323E-9273-2AF9-3D97-ADA92B08E583}"/>
              </a:ext>
            </a:extLst>
          </p:cNvPr>
          <p:cNvSpPr>
            <a:spLocks noGrp="1"/>
          </p:cNvSpPr>
          <p:nvPr>
            <p:ph type="sldNum" sz="quarter" idx="11"/>
          </p:nvPr>
        </p:nvSpPr>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525817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Custom Layou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5463D-5CD6-02CE-352B-EA3E2C97FC8E}"/>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l-GR" dirty="0"/>
          </a:p>
        </p:txBody>
      </p:sp>
      <p:sp>
        <p:nvSpPr>
          <p:cNvPr id="3" name="Footer Placeholder 2">
            <a:extLst>
              <a:ext uri="{FF2B5EF4-FFF2-40B4-BE49-F238E27FC236}">
                <a16:creationId xmlns:a16="http://schemas.microsoft.com/office/drawing/2014/main" id="{E260049D-56A7-FB70-A328-C3204A476B2D}"/>
              </a:ext>
            </a:extLst>
          </p:cNvPr>
          <p:cNvSpPr>
            <a:spLocks noGrp="1"/>
          </p:cNvSpPr>
          <p:nvPr>
            <p:ph type="ftr" sz="quarter" idx="10"/>
          </p:nvPr>
        </p:nvSpPr>
        <p:spPr/>
        <p:txBody>
          <a:bodyPr/>
          <a:lstStyle/>
          <a:p>
            <a:endParaRPr lang="el-GR" dirty="0"/>
          </a:p>
        </p:txBody>
      </p:sp>
      <p:sp>
        <p:nvSpPr>
          <p:cNvPr id="4" name="Slide Number Placeholder 3">
            <a:extLst>
              <a:ext uri="{FF2B5EF4-FFF2-40B4-BE49-F238E27FC236}">
                <a16:creationId xmlns:a16="http://schemas.microsoft.com/office/drawing/2014/main" id="{B3FE9AF4-43B5-1B24-C70F-D5EEBE27E442}"/>
              </a:ext>
            </a:extLst>
          </p:cNvPr>
          <p:cNvSpPr>
            <a:spLocks noGrp="1"/>
          </p:cNvSpPr>
          <p:nvPr>
            <p:ph type="sldNum" sz="quarter" idx="11"/>
          </p:nvPr>
        </p:nvSpPr>
        <p:spPr/>
        <p:txBody>
          <a:bodyPr/>
          <a:lstStyle/>
          <a:p>
            <a:fld id="{77E8CCCA-B601-4955-BB27-D5A6ACE27D7F}" type="slidenum">
              <a:rPr lang="el-GR" smtClean="0"/>
              <a:t>‹#›</a:t>
            </a:fld>
            <a:endParaRPr lang="el-GR" dirty="0"/>
          </a:p>
        </p:txBody>
      </p:sp>
      <p:pic>
        <p:nvPicPr>
          <p:cNvPr id="7" name="Picture 6" descr="A black and white logo">
            <a:extLst>
              <a:ext uri="{FF2B5EF4-FFF2-40B4-BE49-F238E27FC236}">
                <a16:creationId xmlns:a16="http://schemas.microsoft.com/office/drawing/2014/main" id="{E1DD5C9C-7F3E-2159-6558-8989C8C688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cxnSp>
        <p:nvCxnSpPr>
          <p:cNvPr id="8" name="Straight Connector 7">
            <a:extLst>
              <a:ext uri="{FF2B5EF4-FFF2-40B4-BE49-F238E27FC236}">
                <a16:creationId xmlns:a16="http://schemas.microsoft.com/office/drawing/2014/main" id="{921ED56A-5A5F-A680-38BE-105D7163C76D}"/>
              </a:ext>
            </a:extLst>
          </p:cNvPr>
          <p:cNvCxnSpPr>
            <a:cxnSpLocks/>
          </p:cNvCxnSpPr>
          <p:nvPr userDrawn="1"/>
        </p:nvCxnSpPr>
        <p:spPr>
          <a:xfrm>
            <a:off x="838800" y="6065766"/>
            <a:ext cx="10515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5092822"/>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C4D6C-E585-7A5B-73AE-109F3F032FE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D7544348-BD44-9444-33B8-10496EDC8603}"/>
              </a:ext>
            </a:extLst>
          </p:cNvPr>
          <p:cNvSpPr>
            <a:spLocks noGrp="1"/>
          </p:cNvSpPr>
          <p:nvPr>
            <p:ph idx="1"/>
          </p:nvPr>
        </p:nvSpPr>
        <p:spPr>
          <a:xfrm>
            <a:off x="838200" y="1825625"/>
            <a:ext cx="10515600" cy="41179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
        <p:nvSpPr>
          <p:cNvPr id="5" name="Footer Placeholder 4">
            <a:extLst>
              <a:ext uri="{FF2B5EF4-FFF2-40B4-BE49-F238E27FC236}">
                <a16:creationId xmlns:a16="http://schemas.microsoft.com/office/drawing/2014/main" id="{6A0BC6A9-0571-7118-F4AB-E7D67F27F830}"/>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052B1D25-3664-846B-AA84-CFA3EAA76809}"/>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pic>
        <p:nvPicPr>
          <p:cNvPr id="7" name="Picture 6" descr="A black background with blue hexagons">
            <a:extLst>
              <a:ext uri="{FF2B5EF4-FFF2-40B4-BE49-F238E27FC236}">
                <a16:creationId xmlns:a16="http://schemas.microsoft.com/office/drawing/2014/main" id="{4685D120-9677-9F4B-458E-24507A1A97E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5543" y="4323806"/>
            <a:ext cx="8468257" cy="2534194"/>
          </a:xfrm>
          <a:prstGeom prst="rect">
            <a:avLst/>
          </a:prstGeom>
        </p:spPr>
      </p:pic>
    </p:spTree>
    <p:extLst>
      <p:ext uri="{BB962C8B-B14F-4D97-AF65-F5344CB8AC3E}">
        <p14:creationId xmlns:p14="http://schemas.microsoft.com/office/powerpoint/2010/main" val="1384482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C4D6C-E585-7A5B-73AE-109F3F032FE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D7544348-BD44-9444-33B8-10496EDC8603}"/>
              </a:ext>
            </a:extLst>
          </p:cNvPr>
          <p:cNvSpPr>
            <a:spLocks noGrp="1"/>
          </p:cNvSpPr>
          <p:nvPr>
            <p:ph idx="1"/>
          </p:nvPr>
        </p:nvSpPr>
        <p:spPr>
          <a:xfrm>
            <a:off x="838200" y="1825625"/>
            <a:ext cx="10515600" cy="41179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
        <p:nvSpPr>
          <p:cNvPr id="5" name="Footer Placeholder 4">
            <a:extLst>
              <a:ext uri="{FF2B5EF4-FFF2-40B4-BE49-F238E27FC236}">
                <a16:creationId xmlns:a16="http://schemas.microsoft.com/office/drawing/2014/main" id="{6A0BC6A9-0571-7118-F4AB-E7D67F27F830}"/>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052B1D25-3664-846B-AA84-CFA3EAA76809}"/>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4028029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2DFBEE-6A77-853D-C318-D0A8CF3094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l-GR" dirty="0"/>
          </a:p>
        </p:txBody>
      </p:sp>
      <p:sp>
        <p:nvSpPr>
          <p:cNvPr id="3" name="Text Placeholder 2">
            <a:extLst>
              <a:ext uri="{FF2B5EF4-FFF2-40B4-BE49-F238E27FC236}">
                <a16:creationId xmlns:a16="http://schemas.microsoft.com/office/drawing/2014/main" id="{09ED9A7E-FB07-EE8D-A079-E1CBA1C27226}"/>
              </a:ext>
            </a:extLst>
          </p:cNvPr>
          <p:cNvSpPr>
            <a:spLocks noGrp="1"/>
          </p:cNvSpPr>
          <p:nvPr>
            <p:ph type="body" idx="1"/>
          </p:nvPr>
        </p:nvSpPr>
        <p:spPr>
          <a:xfrm>
            <a:off x="838200" y="1825625"/>
            <a:ext cx="10515600" cy="40671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
        <p:nvSpPr>
          <p:cNvPr id="5" name="Footer Placeholder 4">
            <a:extLst>
              <a:ext uri="{FF2B5EF4-FFF2-40B4-BE49-F238E27FC236}">
                <a16:creationId xmlns:a16="http://schemas.microsoft.com/office/drawing/2014/main" id="{FB848B87-B81D-A949-9B48-4DBFF1E0DD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l-GR"/>
          </a:p>
        </p:txBody>
      </p:sp>
      <p:sp>
        <p:nvSpPr>
          <p:cNvPr id="6" name="Slide Number Placeholder 5">
            <a:extLst>
              <a:ext uri="{FF2B5EF4-FFF2-40B4-BE49-F238E27FC236}">
                <a16:creationId xmlns:a16="http://schemas.microsoft.com/office/drawing/2014/main" id="{73D283C6-85B4-D9DB-9F2D-D105FCF04E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7E8CCCA-B601-4955-BB27-D5A6ACE27D7F}" type="slidenum">
              <a:rPr lang="el-GR" smtClean="0"/>
              <a:t>‹#›</a:t>
            </a:fld>
            <a:endParaRPr lang="el-GR"/>
          </a:p>
        </p:txBody>
      </p:sp>
      <p:cxnSp>
        <p:nvCxnSpPr>
          <p:cNvPr id="27" name="Straight Connector 26">
            <a:extLst>
              <a:ext uri="{FF2B5EF4-FFF2-40B4-BE49-F238E27FC236}">
                <a16:creationId xmlns:a16="http://schemas.microsoft.com/office/drawing/2014/main" id="{DAEEFB84-F7AC-D408-93E3-CF198A3A859E}"/>
              </a:ext>
            </a:extLst>
          </p:cNvPr>
          <p:cNvCxnSpPr>
            <a:cxnSpLocks/>
          </p:cNvCxnSpPr>
          <p:nvPr userDrawn="1"/>
        </p:nvCxnSpPr>
        <p:spPr>
          <a:xfrm>
            <a:off x="838800" y="6065766"/>
            <a:ext cx="10515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34" name="Picture 33" descr="A blue and yellow text on a black background">
            <a:extLst>
              <a:ext uri="{FF2B5EF4-FFF2-40B4-BE49-F238E27FC236}">
                <a16:creationId xmlns:a16="http://schemas.microsoft.com/office/drawing/2014/main" id="{051AEC4A-21C8-0D90-876C-B1D9826DD100}"/>
              </a:ext>
            </a:extLst>
          </p:cNvPr>
          <p:cNvPicPr>
            <a:picLocks noChangeAspect="1"/>
          </p:cNvPicPr>
          <p:nvPr userDrawn="1"/>
        </p:nvPicPr>
        <p:blipFill>
          <a:blip r:embed="rId44">
            <a:extLst>
              <a:ext uri="{28A0092B-C50C-407E-A947-70E740481C1C}">
                <a14:useLocalDpi xmlns:a14="http://schemas.microsoft.com/office/drawing/2010/main" val="0"/>
              </a:ext>
            </a:extLst>
          </a:blip>
          <a:stretch>
            <a:fillRect/>
          </a:stretch>
        </p:blipFill>
        <p:spPr>
          <a:xfrm>
            <a:off x="838200" y="6284713"/>
            <a:ext cx="1280160" cy="436761"/>
          </a:xfrm>
          <a:prstGeom prst="rect">
            <a:avLst/>
          </a:prstGeom>
        </p:spPr>
      </p:pic>
      <p:sp>
        <p:nvSpPr>
          <p:cNvPr id="7" name="TextBox 6">
            <a:extLst>
              <a:ext uri="{FF2B5EF4-FFF2-40B4-BE49-F238E27FC236}">
                <a16:creationId xmlns:a16="http://schemas.microsoft.com/office/drawing/2014/main" id="{830229FC-FD7D-2FEC-6C76-2B278CF0CFE2}"/>
              </a:ext>
            </a:extLst>
          </p:cNvPr>
          <p:cNvSpPr txBox="1"/>
          <p:nvPr>
            <p:extLst>
              <p:ext uri="{1162E1C5-73C7-4A58-AE30-91384D911F3F}">
                <p184:classification xmlns:p184="http://schemas.microsoft.com/office/powerpoint/2018/4/main" val="hdr"/>
              </p:ext>
            </p:extLst>
          </p:nvPr>
        </p:nvSpPr>
        <p:spPr>
          <a:xfrm>
            <a:off x="63500" y="63500"/>
            <a:ext cx="1125538" cy="182880"/>
          </a:xfrm>
          <a:prstGeom prst="rect">
            <a:avLst/>
          </a:prstGeom>
        </p:spPr>
        <p:txBody>
          <a:bodyPr horzOverflow="overflow" lIns="0" tIns="0" rIns="0" bIns="0">
            <a:spAutoFit/>
          </a:bodyPr>
          <a:lstStyle/>
          <a:p>
            <a:pPr algn="l"/>
            <a:r>
              <a:rPr lang="en-GB" sz="1200">
                <a:solidFill>
                  <a:srgbClr val="000000">
                    <a:alpha val="50000"/>
                  </a:srgbClr>
                </a:solidFill>
                <a:latin typeface="Aptos" panose="020B0004020202020204" pitchFamily="34" charset="0"/>
              </a:rPr>
              <a:t>EBA Regular Use</a:t>
            </a:r>
          </a:p>
        </p:txBody>
      </p:sp>
    </p:spTree>
    <p:extLst>
      <p:ext uri="{BB962C8B-B14F-4D97-AF65-F5344CB8AC3E}">
        <p14:creationId xmlns:p14="http://schemas.microsoft.com/office/powerpoint/2010/main" val="19178040"/>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85" r:id="rId4"/>
    <p:sldLayoutId id="2147483686" r:id="rId5"/>
    <p:sldLayoutId id="2147483687" r:id="rId6"/>
    <p:sldLayoutId id="2147483675" r:id="rId7"/>
    <p:sldLayoutId id="2147483676" r:id="rId8"/>
    <p:sldLayoutId id="2147483662" r:id="rId9"/>
    <p:sldLayoutId id="2147483678" r:id="rId10"/>
    <p:sldLayoutId id="2147483664" r:id="rId11"/>
    <p:sldLayoutId id="2147483684" r:id="rId12"/>
    <p:sldLayoutId id="2147483679" r:id="rId13"/>
    <p:sldLayoutId id="2147483677" r:id="rId14"/>
    <p:sldLayoutId id="2147483682" r:id="rId15"/>
    <p:sldLayoutId id="2147483680" r:id="rId16"/>
    <p:sldLayoutId id="2147483681" r:id="rId17"/>
    <p:sldLayoutId id="2147483683" r:id="rId18"/>
    <p:sldLayoutId id="2147483669" r:id="rId19"/>
    <p:sldLayoutId id="2147483665" r:id="rId20"/>
    <p:sldLayoutId id="2147483661" r:id="rId21"/>
    <p:sldLayoutId id="2147483688" r:id="rId22"/>
    <p:sldLayoutId id="2147483701" r:id="rId23"/>
    <p:sldLayoutId id="2147483702" r:id="rId24"/>
    <p:sldLayoutId id="2147483663" r:id="rId25"/>
    <p:sldLayoutId id="2147483693" r:id="rId26"/>
    <p:sldLayoutId id="2147483689" r:id="rId27"/>
    <p:sldLayoutId id="2147483690" r:id="rId28"/>
    <p:sldLayoutId id="2147483691" r:id="rId29"/>
    <p:sldLayoutId id="2147483692" r:id="rId30"/>
    <p:sldLayoutId id="2147483694" r:id="rId31"/>
    <p:sldLayoutId id="2147483695" r:id="rId32"/>
    <p:sldLayoutId id="2147483696" r:id="rId33"/>
    <p:sldLayoutId id="2147483697" r:id="rId34"/>
    <p:sldLayoutId id="2147483698" r:id="rId35"/>
    <p:sldLayoutId id="2147483699" r:id="rId36"/>
    <p:sldLayoutId id="2147483700" r:id="rId37"/>
    <p:sldLayoutId id="2147483703" r:id="rId38"/>
    <p:sldLayoutId id="2147483704" r:id="rId39"/>
    <p:sldLayoutId id="2147483670" r:id="rId40"/>
    <p:sldLayoutId id="2147483671" r:id="rId41"/>
    <p:sldLayoutId id="2147483705" r:id="rId42"/>
  </p:sldLayoutIdLst>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23.png"/><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2.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FBA9F90-D356-B203-EF40-4480ADED04C8}"/>
              </a:ext>
            </a:extLst>
          </p:cNvPr>
          <p:cNvSpPr txBox="1"/>
          <p:nvPr/>
        </p:nvSpPr>
        <p:spPr>
          <a:xfrm>
            <a:off x="1943100" y="2686735"/>
            <a:ext cx="8890000" cy="1015663"/>
          </a:xfrm>
          <a:prstGeom prst="rect">
            <a:avLst/>
          </a:prstGeom>
          <a:noFill/>
        </p:spPr>
        <p:txBody>
          <a:bodyPr wrap="square">
            <a:spAutoFit/>
          </a:bodyPr>
          <a:lstStyle/>
          <a:p>
            <a:r>
              <a:rPr lang="en-GB" sz="4000" b="1" dirty="0"/>
              <a:t>State of the Crypto market</a:t>
            </a:r>
          </a:p>
          <a:p>
            <a:r>
              <a:rPr lang="en-GB" sz="2000" b="1" dirty="0"/>
              <a:t>Christian Moor, EBA , Paris, 12 November 2025</a:t>
            </a:r>
          </a:p>
        </p:txBody>
      </p:sp>
    </p:spTree>
    <p:extLst>
      <p:ext uri="{BB962C8B-B14F-4D97-AF65-F5344CB8AC3E}">
        <p14:creationId xmlns:p14="http://schemas.microsoft.com/office/powerpoint/2010/main" val="1286690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97D2B-D20B-C759-A9C3-D1A416530E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156A52-3A7F-84D3-9318-AD15FA3E9F19}"/>
              </a:ext>
            </a:extLst>
          </p:cNvPr>
          <p:cNvSpPr>
            <a:spLocks noGrp="1"/>
          </p:cNvSpPr>
          <p:nvPr>
            <p:ph type="title"/>
          </p:nvPr>
        </p:nvSpPr>
        <p:spPr>
          <a:xfrm>
            <a:off x="838200" y="365125"/>
            <a:ext cx="10515600" cy="1325563"/>
          </a:xfrm>
        </p:spPr>
        <p:txBody>
          <a:bodyPr anchor="ctr">
            <a:normAutofit/>
          </a:bodyPr>
          <a:lstStyle/>
          <a:p>
            <a:r>
              <a:rPr lang="en-GB" dirty="0"/>
              <a:t>Banks involvement in Crypto space</a:t>
            </a:r>
          </a:p>
        </p:txBody>
      </p:sp>
      <p:sp>
        <p:nvSpPr>
          <p:cNvPr id="5" name="Content Placeholder 4">
            <a:extLst>
              <a:ext uri="{FF2B5EF4-FFF2-40B4-BE49-F238E27FC236}">
                <a16:creationId xmlns:a16="http://schemas.microsoft.com/office/drawing/2014/main" id="{5AF7942C-1B2D-6344-F376-858F3887463C}"/>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88505" y="1537092"/>
            <a:ext cx="10627453" cy="430371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b="1" dirty="0">
                <a:latin typeface="Calibri (Body)"/>
              </a:rPr>
              <a:t>Banks</a:t>
            </a:r>
            <a:r>
              <a:rPr lang="en-US" sz="2000" dirty="0">
                <a:latin typeface="Calibri (Body)"/>
              </a:rPr>
              <a:t> have moved from skepticism to </a:t>
            </a:r>
            <a:r>
              <a:rPr lang="en-US" sz="2000" b="1" dirty="0">
                <a:latin typeface="Calibri (Body)"/>
              </a:rPr>
              <a:t>active participation in the crypto ecosystem</a:t>
            </a:r>
            <a:r>
              <a:rPr lang="en-US" sz="2000" dirty="0">
                <a:latin typeface="Calibri (Body)"/>
              </a:rPr>
              <a:t> in 2025, driven by regulatory clarity, client demand, and competitive pressures. </a:t>
            </a:r>
          </a:p>
          <a:p>
            <a:pPr marL="457200" lvl="1" indent="0">
              <a:buNone/>
              <a:defRPr sz="1400"/>
            </a:pPr>
            <a:endParaRPr lang="en-US" sz="2100" b="1" dirty="0">
              <a:latin typeface="Calibri (Body)"/>
              <a:cs typeface="Arial" panose="020B0604020202020204" pitchFamily="34" charset="0"/>
            </a:endParaRPr>
          </a:p>
          <a:p>
            <a:pPr marL="457200" lvl="1" indent="0">
              <a:buNone/>
              <a:defRPr sz="1400"/>
            </a:pPr>
            <a:r>
              <a:rPr lang="en-US" sz="2100" b="1" dirty="0">
                <a:latin typeface="Calibri (Body)"/>
                <a:cs typeface="Arial" panose="020B0604020202020204" pitchFamily="34" charset="0"/>
              </a:rPr>
              <a:t>Key areas where banks are engaging in crypto:</a:t>
            </a:r>
          </a:p>
          <a:p>
            <a:pPr lvl="1" fontAlgn="base">
              <a:spcAft>
                <a:spcPct val="0"/>
              </a:spcAft>
              <a:defRPr sz="1400"/>
            </a:pPr>
            <a:r>
              <a:rPr lang="en-GB" sz="2000" dirty="0">
                <a:latin typeface="Calibri (Body)"/>
              </a:rPr>
              <a:t>Custody services</a:t>
            </a:r>
          </a:p>
          <a:p>
            <a:pPr lvl="1" fontAlgn="base">
              <a:spcAft>
                <a:spcPct val="0"/>
              </a:spcAft>
              <a:defRPr sz="1400"/>
            </a:pPr>
            <a:r>
              <a:rPr lang="en-GB" sz="2000" dirty="0">
                <a:latin typeface="Calibri (Body)"/>
              </a:rPr>
              <a:t>Trading, market making (liquidity) and derivatives &amp; structured products</a:t>
            </a:r>
          </a:p>
          <a:p>
            <a:pPr lvl="1" fontAlgn="base">
              <a:spcAft>
                <a:spcPct val="0"/>
              </a:spcAft>
              <a:defRPr sz="1400"/>
            </a:pPr>
            <a:r>
              <a:rPr lang="en-GB" sz="2000" dirty="0">
                <a:latin typeface="Calibri (Body)"/>
              </a:rPr>
              <a:t>Stablecoin Initiatives</a:t>
            </a:r>
          </a:p>
          <a:p>
            <a:pPr lvl="1" fontAlgn="base">
              <a:spcAft>
                <a:spcPct val="0"/>
              </a:spcAft>
              <a:defRPr sz="1400"/>
            </a:pPr>
            <a:r>
              <a:rPr lang="en-GB" sz="2000" dirty="0">
                <a:latin typeface="Calibri (Body)"/>
              </a:rPr>
              <a:t>Tokenization of financial instruments</a:t>
            </a:r>
          </a:p>
          <a:p>
            <a:pPr lvl="1" fontAlgn="base">
              <a:spcAft>
                <a:spcPct val="0"/>
              </a:spcAft>
              <a:defRPr sz="1400"/>
            </a:pPr>
            <a:r>
              <a:rPr lang="en-GB" sz="2000" dirty="0">
                <a:latin typeface="Calibri (Body)"/>
              </a:rPr>
              <a:t>Lending &amp; Collateral Services</a:t>
            </a:r>
            <a:r>
              <a:rPr lang="en-US" sz="2000" dirty="0">
                <a:latin typeface="Calibri (Body)"/>
              </a:rPr>
              <a:t>.</a:t>
            </a:r>
          </a:p>
          <a:p>
            <a:pPr lvl="1">
              <a:defRPr sz="1400"/>
            </a:pPr>
            <a:endParaRPr lang="en-US" sz="1867" b="1" dirty="0"/>
          </a:p>
        </p:txBody>
      </p:sp>
    </p:spTree>
    <p:extLst>
      <p:ext uri="{BB962C8B-B14F-4D97-AF65-F5344CB8AC3E}">
        <p14:creationId xmlns:p14="http://schemas.microsoft.com/office/powerpoint/2010/main" val="13692790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8764FB-B66F-6635-E5AC-B4CEF2A281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FE1B12-90CB-9391-51EC-28B751C2B315}"/>
              </a:ext>
            </a:extLst>
          </p:cNvPr>
          <p:cNvSpPr>
            <a:spLocks noGrp="1"/>
          </p:cNvSpPr>
          <p:nvPr>
            <p:ph type="title"/>
          </p:nvPr>
        </p:nvSpPr>
        <p:spPr>
          <a:xfrm>
            <a:off x="838200" y="365125"/>
            <a:ext cx="10515600" cy="1325563"/>
          </a:xfrm>
        </p:spPr>
        <p:txBody>
          <a:bodyPr anchor="ctr">
            <a:normAutofit/>
          </a:bodyPr>
          <a:lstStyle/>
          <a:p>
            <a:r>
              <a:rPr lang="en-GB" dirty="0"/>
              <a:t>Crypto Wallet Users </a:t>
            </a:r>
          </a:p>
        </p:txBody>
      </p:sp>
      <p:sp>
        <p:nvSpPr>
          <p:cNvPr id="4" name="Rectangle 1">
            <a:extLst>
              <a:ext uri="{FF2B5EF4-FFF2-40B4-BE49-F238E27FC236}">
                <a16:creationId xmlns:a16="http://schemas.microsoft.com/office/drawing/2014/main" id="{79DB54A7-862A-BDD2-169F-4F6502A42FD6}"/>
              </a:ext>
            </a:extLst>
          </p:cNvPr>
          <p:cNvSpPr>
            <a:spLocks noChangeArrowheads="1"/>
          </p:cNvSpPr>
          <p:nvPr/>
        </p:nvSpPr>
        <p:spPr bwMode="auto">
          <a:xfrm>
            <a:off x="0" y="-184666"/>
            <a:ext cx="3930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pic>
        <p:nvPicPr>
          <p:cNvPr id="12" name="Picture 11" descr="A graph of a graph showing the value of a stock market&#10;&#10;AI-generated content may be incorrect.">
            <a:extLst>
              <a:ext uri="{FF2B5EF4-FFF2-40B4-BE49-F238E27FC236}">
                <a16:creationId xmlns:a16="http://schemas.microsoft.com/office/drawing/2014/main" id="{81569BAC-7397-FA96-B29B-0D81A83BA6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1" y="838076"/>
            <a:ext cx="6095999" cy="4559950"/>
          </a:xfrm>
          <a:prstGeom prst="rect">
            <a:avLst/>
          </a:prstGeom>
        </p:spPr>
      </p:pic>
      <p:sp>
        <p:nvSpPr>
          <p:cNvPr id="3" name="Content Placeholder 4">
            <a:extLst>
              <a:ext uri="{FF2B5EF4-FFF2-40B4-BE49-F238E27FC236}">
                <a16:creationId xmlns:a16="http://schemas.microsoft.com/office/drawing/2014/main" id="{37B39FE4-CFC4-A404-F67D-BB72525DD598}"/>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96528" y="1520825"/>
            <a:ext cx="5547276" cy="579825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b="1" dirty="0"/>
              <a:t>Over 820 million active crypto wallets globally in 2025, </a:t>
            </a:r>
            <a:r>
              <a:rPr lang="en-US" sz="2000" dirty="0"/>
              <a:t>up from ~400 million in 2024</a:t>
            </a:r>
          </a:p>
          <a:p>
            <a:pPr lvl="2">
              <a:defRPr sz="1400"/>
            </a:pPr>
            <a:r>
              <a:rPr lang="en-US" sz="1800" b="1" dirty="0"/>
              <a:t>Asia leads </a:t>
            </a:r>
            <a:r>
              <a:rPr lang="en-US" sz="1800" dirty="0"/>
              <a:t>with ~327M users (43% of global share).</a:t>
            </a:r>
          </a:p>
          <a:p>
            <a:pPr lvl="2">
              <a:defRPr sz="1400"/>
            </a:pPr>
            <a:r>
              <a:rPr lang="en-US" sz="1800" b="1" dirty="0"/>
              <a:t>Around 559 million people own crypto, </a:t>
            </a:r>
            <a:r>
              <a:rPr lang="en-US" sz="1800" dirty="0"/>
              <a:t>representing a </a:t>
            </a:r>
            <a:r>
              <a:rPr lang="en-US" sz="1800" b="1" dirty="0"/>
              <a:t>9.9% global adoption rate</a:t>
            </a:r>
          </a:p>
          <a:p>
            <a:pPr lvl="2">
              <a:defRPr sz="1400"/>
            </a:pPr>
            <a:r>
              <a:rPr lang="en-US" sz="1800" b="1" dirty="0"/>
              <a:t>Equity ownership </a:t>
            </a:r>
            <a:r>
              <a:rPr lang="en-US" sz="1800" dirty="0"/>
              <a:t>is still roughly </a:t>
            </a:r>
            <a:r>
              <a:rPr lang="en-US" sz="1800" b="1" dirty="0"/>
              <a:t>2x higher </a:t>
            </a:r>
            <a:r>
              <a:rPr lang="en-US" sz="1800" dirty="0"/>
              <a:t>but </a:t>
            </a:r>
            <a:r>
              <a:rPr lang="en-US" sz="1800" b="1" dirty="0"/>
              <a:t>concentrated in developed markets.</a:t>
            </a:r>
          </a:p>
          <a:p>
            <a:pPr lvl="1">
              <a:defRPr sz="1400"/>
            </a:pPr>
            <a:endParaRPr lang="en-US" sz="2000" dirty="0">
              <a:latin typeface="Calibri" panose="020F0502020204030204" pitchFamily="34" charset="0"/>
              <a:ea typeface="Calibri" panose="020F0502020204030204" pitchFamily="34" charset="0"/>
              <a:cs typeface="Calibri" panose="020F0502020204030204" pitchFamily="34" charset="0"/>
            </a:endParaRPr>
          </a:p>
          <a:p>
            <a:pPr lvl="1">
              <a:defRPr sz="1400"/>
            </a:pPr>
            <a:r>
              <a:rPr lang="en-US" sz="2000" b="1" dirty="0">
                <a:latin typeface="Calibri" panose="020F0502020204030204" pitchFamily="34" charset="0"/>
                <a:ea typeface="Calibri" panose="020F0502020204030204" pitchFamily="34" charset="0"/>
                <a:cs typeface="Calibri" panose="020F0502020204030204" pitchFamily="34" charset="0"/>
              </a:rPr>
              <a:t>Crypto wallets are evolving </a:t>
            </a:r>
            <a:r>
              <a:rPr lang="en-US" sz="2000" dirty="0">
                <a:latin typeface="Calibri" panose="020F0502020204030204" pitchFamily="34" charset="0"/>
                <a:ea typeface="Calibri" panose="020F0502020204030204" pitchFamily="34" charset="0"/>
                <a:cs typeface="Calibri" panose="020F0502020204030204" pitchFamily="34" charset="0"/>
              </a:rPr>
              <a:t>from simple storage tools into multi-functional financial platforms, driving mainstream adoption through payments, DeFi, tokenization, and institutional finance. </a:t>
            </a:r>
          </a:p>
        </p:txBody>
      </p:sp>
      <p:sp>
        <p:nvSpPr>
          <p:cNvPr id="8" name="TextBox 7">
            <a:extLst>
              <a:ext uri="{FF2B5EF4-FFF2-40B4-BE49-F238E27FC236}">
                <a16:creationId xmlns:a16="http://schemas.microsoft.com/office/drawing/2014/main" id="{38F07D3F-6E38-E971-E1A8-1245D3421654}"/>
              </a:ext>
            </a:extLst>
          </p:cNvPr>
          <p:cNvSpPr txBox="1"/>
          <p:nvPr/>
        </p:nvSpPr>
        <p:spPr>
          <a:xfrm>
            <a:off x="6132616" y="5398026"/>
            <a:ext cx="6121728" cy="646331"/>
          </a:xfrm>
          <a:prstGeom prst="rect">
            <a:avLst/>
          </a:prstGeom>
          <a:noFill/>
        </p:spPr>
        <p:txBody>
          <a:bodyPr wrap="square">
            <a:spAutoFit/>
          </a:bodyPr>
          <a:lstStyle/>
          <a:p>
            <a:r>
              <a:rPr lang="en-US" b="1" dirty="0"/>
              <a:t>Total internet users</a:t>
            </a:r>
            <a:r>
              <a:rPr lang="en-US" dirty="0"/>
              <a:t>: Over </a:t>
            </a:r>
            <a:r>
              <a:rPr lang="en-US" b="1" dirty="0"/>
              <a:t>5.8 billion</a:t>
            </a:r>
          </a:p>
          <a:p>
            <a:r>
              <a:rPr lang="en-GB" b="1" dirty="0"/>
              <a:t>Total digital wallet users</a:t>
            </a:r>
            <a:r>
              <a:rPr lang="en-GB" dirty="0"/>
              <a:t>: Around </a:t>
            </a:r>
            <a:r>
              <a:rPr lang="en-GB" b="1" dirty="0"/>
              <a:t>4.5 billion</a:t>
            </a:r>
          </a:p>
        </p:txBody>
      </p:sp>
    </p:spTree>
    <p:extLst>
      <p:ext uri="{BB962C8B-B14F-4D97-AF65-F5344CB8AC3E}">
        <p14:creationId xmlns:p14="http://schemas.microsoft.com/office/powerpoint/2010/main" val="40162034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FE0FBD-05E3-3088-8476-2A04161216A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30A8D5-D6C2-BB63-E9C4-654C531DDC6F}"/>
              </a:ext>
            </a:extLst>
          </p:cNvPr>
          <p:cNvSpPr>
            <a:spLocks noGrp="1"/>
          </p:cNvSpPr>
          <p:nvPr>
            <p:ph type="title"/>
          </p:nvPr>
        </p:nvSpPr>
        <p:spPr>
          <a:xfrm>
            <a:off x="838200" y="365125"/>
            <a:ext cx="10515600" cy="1325563"/>
          </a:xfrm>
        </p:spPr>
        <p:txBody>
          <a:bodyPr anchor="ctr">
            <a:normAutofit/>
          </a:bodyPr>
          <a:lstStyle/>
          <a:p>
            <a:r>
              <a:rPr lang="en-GB" dirty="0"/>
              <a:t>Crypto Hacking and Scams</a:t>
            </a:r>
          </a:p>
        </p:txBody>
      </p:sp>
      <p:sp>
        <p:nvSpPr>
          <p:cNvPr id="4" name="Rectangle 1">
            <a:extLst>
              <a:ext uri="{FF2B5EF4-FFF2-40B4-BE49-F238E27FC236}">
                <a16:creationId xmlns:a16="http://schemas.microsoft.com/office/drawing/2014/main" id="{7DC05BD4-18C0-6C93-0836-4A1C7CFCA0F8}"/>
              </a:ext>
            </a:extLst>
          </p:cNvPr>
          <p:cNvSpPr>
            <a:spLocks noChangeArrowheads="1"/>
          </p:cNvSpPr>
          <p:nvPr/>
        </p:nvSpPr>
        <p:spPr bwMode="auto">
          <a:xfrm>
            <a:off x="0" y="-184666"/>
            <a:ext cx="3930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
        <p:nvSpPr>
          <p:cNvPr id="3" name="Content Placeholder 4">
            <a:extLst>
              <a:ext uri="{FF2B5EF4-FFF2-40B4-BE49-F238E27FC236}">
                <a16:creationId xmlns:a16="http://schemas.microsoft.com/office/drawing/2014/main" id="{17AC0F63-AF6F-8603-D308-BE517DBF5772}"/>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02262" y="1683205"/>
            <a:ext cx="9822393" cy="430371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defRPr sz="1400"/>
            </a:pPr>
            <a:r>
              <a:rPr lang="en-US" sz="2100" b="1" dirty="0">
                <a:latin typeface="Calibri (Body)"/>
                <a:cs typeface="Arial" panose="020B0604020202020204" pitchFamily="34" charset="0"/>
              </a:rPr>
              <a:t>Key Numbers (2025 YTD)</a:t>
            </a:r>
          </a:p>
          <a:p>
            <a:pPr lvl="1">
              <a:defRPr sz="1400"/>
            </a:pPr>
            <a:r>
              <a:rPr lang="en-US" sz="2000" b="1" dirty="0"/>
              <a:t>Total stolen crypto assets</a:t>
            </a:r>
            <a:r>
              <a:rPr lang="en-US" sz="2000" dirty="0"/>
              <a:t>: Expected </a:t>
            </a:r>
            <a:r>
              <a:rPr lang="en-US" sz="2000" b="1" dirty="0"/>
              <a:t>to exceed USD 4 billion </a:t>
            </a:r>
            <a:r>
              <a:rPr lang="en-US" sz="2000" dirty="0"/>
              <a:t>by year-end. </a:t>
            </a:r>
          </a:p>
          <a:p>
            <a:pPr lvl="2">
              <a:defRPr sz="1400"/>
            </a:pPr>
            <a:r>
              <a:rPr lang="en-US" sz="1800" b="1" dirty="0"/>
              <a:t>The </a:t>
            </a:r>
            <a:r>
              <a:rPr lang="en-US" sz="1800" b="1" dirty="0" err="1"/>
              <a:t>Bybit</a:t>
            </a:r>
            <a:r>
              <a:rPr lang="en-US" sz="1800" b="1" dirty="0"/>
              <a:t> exchange suffered a USD 1.5 billion </a:t>
            </a:r>
            <a:r>
              <a:rPr lang="en-US" sz="1800" dirty="0"/>
              <a:t>loss in February, attributed to North Korea-linked hackers. </a:t>
            </a:r>
          </a:p>
          <a:p>
            <a:pPr lvl="1">
              <a:defRPr sz="1400"/>
            </a:pPr>
            <a:r>
              <a:rPr lang="en-US" sz="2000" b="1" dirty="0"/>
              <a:t>Crypto scam losses</a:t>
            </a:r>
            <a:r>
              <a:rPr lang="en-US" sz="2000" dirty="0"/>
              <a:t>: Estimated </a:t>
            </a:r>
            <a:r>
              <a:rPr lang="en-US" sz="2000" b="1" dirty="0"/>
              <a:t>USD 9.9 billion in 2024</a:t>
            </a:r>
            <a:r>
              <a:rPr lang="en-US" sz="2000" dirty="0"/>
              <a:t>, with similar or higher figures projected for 2025. </a:t>
            </a:r>
          </a:p>
          <a:p>
            <a:pPr lvl="1">
              <a:defRPr sz="1400"/>
            </a:pPr>
            <a:r>
              <a:rPr lang="en-US" sz="2000" b="1" dirty="0"/>
              <a:t>Illicit crypto volume</a:t>
            </a:r>
            <a:r>
              <a:rPr lang="en-US" sz="2000" dirty="0"/>
              <a:t>: Around </a:t>
            </a:r>
            <a:r>
              <a:rPr lang="en-US" sz="2000" b="1" dirty="0"/>
              <a:t>USD 45–51 billion </a:t>
            </a:r>
            <a:r>
              <a:rPr lang="en-US" sz="2000" dirty="0"/>
              <a:t>in 2024, representing +/- 0.3% of total crypto transaction volume</a:t>
            </a:r>
          </a:p>
          <a:p>
            <a:pPr lvl="1">
              <a:defRPr sz="1400"/>
            </a:pPr>
            <a:r>
              <a:rPr lang="en-US" sz="2000" b="1" dirty="0"/>
              <a:t>Stablecoins now dominate laundering flows</a:t>
            </a:r>
            <a:r>
              <a:rPr lang="en-US" sz="2000" dirty="0"/>
              <a:t>, accounting for 63% of illicit crypto laundering</a:t>
            </a:r>
          </a:p>
          <a:p>
            <a:pPr lvl="1">
              <a:defRPr sz="1400"/>
            </a:pPr>
            <a:endParaRPr lang="en-US" sz="2000" dirty="0"/>
          </a:p>
        </p:txBody>
      </p:sp>
    </p:spTree>
    <p:extLst>
      <p:ext uri="{BB962C8B-B14F-4D97-AF65-F5344CB8AC3E}">
        <p14:creationId xmlns:p14="http://schemas.microsoft.com/office/powerpoint/2010/main" val="33878612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BCA34-CC91-4C6E-1FF0-3D4BE6D1F8BC}"/>
              </a:ext>
            </a:extLst>
          </p:cNvPr>
          <p:cNvSpPr>
            <a:spLocks noGrp="1"/>
          </p:cNvSpPr>
          <p:nvPr>
            <p:ph type="title"/>
          </p:nvPr>
        </p:nvSpPr>
        <p:spPr>
          <a:xfrm>
            <a:off x="838200" y="365125"/>
            <a:ext cx="10515600" cy="1325563"/>
          </a:xfrm>
        </p:spPr>
        <p:txBody>
          <a:bodyPr anchor="ctr">
            <a:normAutofit/>
          </a:bodyPr>
          <a:lstStyle/>
          <a:p>
            <a:r>
              <a:rPr lang="en-GB" dirty="0"/>
              <a:t>Key takeaways' </a:t>
            </a:r>
          </a:p>
        </p:txBody>
      </p:sp>
      <p:sp>
        <p:nvSpPr>
          <p:cNvPr id="3" name="Content Placeholder 2">
            <a:extLst>
              <a:ext uri="{FF2B5EF4-FFF2-40B4-BE49-F238E27FC236}">
                <a16:creationId xmlns:a16="http://schemas.microsoft.com/office/drawing/2014/main" id="{4F3EFD37-CBBB-C42C-3307-A37ADD10535F}"/>
              </a:ext>
            </a:extLst>
          </p:cNvPr>
          <p:cNvSpPr>
            <a:spLocks noGrp="1"/>
          </p:cNvSpPr>
          <p:nvPr>
            <p:ph idx="1"/>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38200" y="1825625"/>
            <a:ext cx="10515600" cy="4117975"/>
          </a:xfrm>
        </p:spPr>
        <p:txBody>
          <a:bodyPr>
            <a:normAutofit/>
          </a:bodyPr>
          <a:lstStyle/>
          <a:p>
            <a:pPr lvl="0">
              <a:spcBef>
                <a:spcPts val="2500"/>
              </a:spcBef>
            </a:pPr>
            <a:r>
              <a:rPr lang="en-GB" sz="2100" b="1" dirty="0">
                <a:latin typeface="Calibri(body)"/>
                <a:cs typeface="Arial" panose="020B0604020202020204" pitchFamily="34" charset="0"/>
              </a:rPr>
              <a:t>The crypto market is big, global, and growing</a:t>
            </a:r>
          </a:p>
          <a:p>
            <a:pPr>
              <a:spcBef>
                <a:spcPts val="2500"/>
              </a:spcBef>
            </a:pPr>
            <a:r>
              <a:rPr lang="en-GB" sz="2100" b="1" dirty="0">
                <a:latin typeface="Calibri(body)"/>
                <a:cs typeface="Arial" panose="020B0604020202020204" pitchFamily="34" charset="0"/>
              </a:rPr>
              <a:t>The world  is coming </a:t>
            </a:r>
            <a:r>
              <a:rPr lang="en-GB" sz="2100" b="1" dirty="0" err="1">
                <a:latin typeface="Calibri(body)"/>
                <a:cs typeface="Arial" panose="020B0604020202020204" pitchFamily="34" charset="0"/>
              </a:rPr>
              <a:t>onchain</a:t>
            </a:r>
            <a:r>
              <a:rPr lang="en-GB" sz="2100" b="1" dirty="0">
                <a:latin typeface="Calibri(body)"/>
                <a:cs typeface="Arial" panose="020B0604020202020204" pitchFamily="34" charset="0"/>
              </a:rPr>
              <a:t> and (permissionless) blockchain infrastructure is (almost) ready for prime time</a:t>
            </a:r>
          </a:p>
          <a:p>
            <a:pPr>
              <a:spcBef>
                <a:spcPts val="2500"/>
              </a:spcBef>
            </a:pPr>
            <a:r>
              <a:rPr lang="en-GB" sz="2100" b="1" dirty="0">
                <a:latin typeface="Calibri(body)"/>
                <a:cs typeface="Arial" panose="020B0604020202020204" pitchFamily="34" charset="0"/>
              </a:rPr>
              <a:t>Stablecoins went mainstream in 2025</a:t>
            </a:r>
          </a:p>
          <a:p>
            <a:pPr lvl="0">
              <a:spcBef>
                <a:spcPts val="2500"/>
              </a:spcBef>
            </a:pPr>
            <a:r>
              <a:rPr lang="en-GB" sz="2100" b="1" dirty="0">
                <a:latin typeface="Calibri(body)"/>
                <a:cs typeface="Arial" panose="020B0604020202020204" pitchFamily="34" charset="0"/>
              </a:rPr>
              <a:t>Financial institutions and banks have embraced crypto </a:t>
            </a:r>
          </a:p>
          <a:p>
            <a:pPr lvl="0">
              <a:spcBef>
                <a:spcPts val="2500"/>
              </a:spcBef>
            </a:pPr>
            <a:r>
              <a:rPr lang="en-GB" sz="2100" b="1" dirty="0">
                <a:latin typeface="Calibri(body)"/>
                <a:cs typeface="Arial" panose="020B0604020202020204" pitchFamily="34" charset="0"/>
              </a:rPr>
              <a:t>Need to protect consumers and keep financial system clean</a:t>
            </a:r>
          </a:p>
          <a:p>
            <a:pPr marL="0" indent="0">
              <a:spcBef>
                <a:spcPts val="2500"/>
              </a:spcBef>
              <a:buFont typeface="Arial" panose="020B0604020202020204" pitchFamily="34" charset="0"/>
              <a:buNone/>
            </a:pPr>
            <a:endParaRPr lang="en-GB" sz="2100" b="1" dirty="0">
              <a:latin typeface="Calibri(body)"/>
              <a:cs typeface="Arial" panose="020B0604020202020204" pitchFamily="34" charset="0"/>
            </a:endParaRPr>
          </a:p>
        </p:txBody>
      </p:sp>
    </p:spTree>
    <p:extLst>
      <p:ext uri="{BB962C8B-B14F-4D97-AF65-F5344CB8AC3E}">
        <p14:creationId xmlns:p14="http://schemas.microsoft.com/office/powerpoint/2010/main" val="27537599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26420-1442-30F8-B037-A2B2486DE4BE}"/>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887C40C4-72AE-0D78-0B61-6980EDF94A65}"/>
              </a:ext>
            </a:extLst>
          </p:cNvPr>
          <p:cNvSpPr txBox="1"/>
          <p:nvPr/>
        </p:nvSpPr>
        <p:spPr>
          <a:xfrm>
            <a:off x="4463680" y="3105834"/>
            <a:ext cx="8890000" cy="646331"/>
          </a:xfrm>
          <a:prstGeom prst="rect">
            <a:avLst/>
          </a:prstGeom>
          <a:noFill/>
        </p:spPr>
        <p:txBody>
          <a:bodyPr wrap="square">
            <a:spAutoFit/>
          </a:bodyPr>
          <a:lstStyle/>
          <a:p>
            <a:r>
              <a:rPr lang="en-GB" sz="3600" b="1" dirty="0"/>
              <a:t>Questions?</a:t>
            </a:r>
          </a:p>
        </p:txBody>
      </p:sp>
    </p:spTree>
    <p:extLst>
      <p:ext uri="{BB962C8B-B14F-4D97-AF65-F5344CB8AC3E}">
        <p14:creationId xmlns:p14="http://schemas.microsoft.com/office/powerpoint/2010/main" val="2992199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4F739-5C7C-7D7B-0F5B-A6B9A4C56A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85DC7B-731B-D69F-09F2-92B72A89D8BF}"/>
              </a:ext>
            </a:extLst>
          </p:cNvPr>
          <p:cNvSpPr>
            <a:spLocks noGrp="1"/>
          </p:cNvSpPr>
          <p:nvPr>
            <p:ph type="title"/>
          </p:nvPr>
        </p:nvSpPr>
        <p:spPr>
          <a:xfrm>
            <a:off x="838200" y="365125"/>
            <a:ext cx="10515600" cy="1325563"/>
          </a:xfrm>
        </p:spPr>
        <p:txBody>
          <a:bodyPr anchor="ctr">
            <a:normAutofit/>
          </a:bodyPr>
          <a:lstStyle/>
          <a:p>
            <a:r>
              <a:rPr lang="en-GB" dirty="0"/>
              <a:t>Total Crypto Market Cap</a:t>
            </a:r>
          </a:p>
        </p:txBody>
      </p:sp>
      <p:pic>
        <p:nvPicPr>
          <p:cNvPr id="4" name="Picture 3">
            <a:extLst>
              <a:ext uri="{FF2B5EF4-FFF2-40B4-BE49-F238E27FC236}">
                <a16:creationId xmlns:a16="http://schemas.microsoft.com/office/drawing/2014/main" id="{DC086D10-3084-3BC1-0628-3C36EB93319D}"/>
              </a:ext>
            </a:extLst>
          </p:cNvPr>
          <p:cNvPicPr>
            <a:picLocks noChangeAspect="1"/>
          </p:cNvPicPr>
          <p:nvPr/>
        </p:nvPicPr>
        <p:blipFill>
          <a:blip r:embed="rId3"/>
          <a:stretch>
            <a:fillRect/>
          </a:stretch>
        </p:blipFill>
        <p:spPr>
          <a:xfrm>
            <a:off x="947738" y="1385454"/>
            <a:ext cx="10785084" cy="4680527"/>
          </a:xfrm>
          <a:prstGeom prst="rect">
            <a:avLst/>
          </a:prstGeom>
        </p:spPr>
      </p:pic>
      <p:pic>
        <p:nvPicPr>
          <p:cNvPr id="13" name="Picture 12">
            <a:extLst>
              <a:ext uri="{FF2B5EF4-FFF2-40B4-BE49-F238E27FC236}">
                <a16:creationId xmlns:a16="http://schemas.microsoft.com/office/drawing/2014/main" id="{21CFD716-FA5C-5D1A-D6AD-946D7EC079D4}"/>
              </a:ext>
            </a:extLst>
          </p:cNvPr>
          <p:cNvPicPr>
            <a:picLocks noChangeAspect="1"/>
          </p:cNvPicPr>
          <p:nvPr/>
        </p:nvPicPr>
        <p:blipFill>
          <a:blip r:embed="rId4"/>
          <a:stretch>
            <a:fillRect/>
          </a:stretch>
        </p:blipFill>
        <p:spPr>
          <a:xfrm>
            <a:off x="995611" y="1385455"/>
            <a:ext cx="4366545" cy="1927761"/>
          </a:xfrm>
          <a:prstGeom prst="rect">
            <a:avLst/>
          </a:prstGeom>
          <a:ln>
            <a:solidFill>
              <a:schemeClr val="bg1">
                <a:lumMod val="65000"/>
              </a:schemeClr>
            </a:solidFill>
          </a:ln>
        </p:spPr>
      </p:pic>
      <p:sp>
        <p:nvSpPr>
          <p:cNvPr id="14" name="TextBox 13">
            <a:extLst>
              <a:ext uri="{FF2B5EF4-FFF2-40B4-BE49-F238E27FC236}">
                <a16:creationId xmlns:a16="http://schemas.microsoft.com/office/drawing/2014/main" id="{AB0781C2-7678-15EB-8C10-35D4501954A1}"/>
              </a:ext>
            </a:extLst>
          </p:cNvPr>
          <p:cNvSpPr txBox="1"/>
          <p:nvPr/>
        </p:nvSpPr>
        <p:spPr>
          <a:xfrm>
            <a:off x="2303816" y="1516083"/>
            <a:ext cx="1226682" cy="307777"/>
          </a:xfrm>
          <a:prstGeom prst="rect">
            <a:avLst/>
          </a:prstGeom>
          <a:noFill/>
        </p:spPr>
        <p:txBody>
          <a:bodyPr wrap="none" rtlCol="0">
            <a:spAutoFit/>
          </a:bodyPr>
          <a:lstStyle/>
          <a:p>
            <a:r>
              <a:rPr lang="en-GB" sz="1400" b="1" dirty="0"/>
              <a:t>BTC Price USD</a:t>
            </a:r>
          </a:p>
        </p:txBody>
      </p:sp>
    </p:spTree>
    <p:extLst>
      <p:ext uri="{BB962C8B-B14F-4D97-AF65-F5344CB8AC3E}">
        <p14:creationId xmlns:p14="http://schemas.microsoft.com/office/powerpoint/2010/main" val="321682450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389FE4-374D-46BC-2924-D1D970B5B8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F97E85-311C-D8A9-7511-835062471834}"/>
              </a:ext>
            </a:extLst>
          </p:cNvPr>
          <p:cNvSpPr>
            <a:spLocks noGrp="1"/>
          </p:cNvSpPr>
          <p:nvPr>
            <p:ph type="title"/>
          </p:nvPr>
        </p:nvSpPr>
        <p:spPr>
          <a:xfrm>
            <a:off x="838200" y="365125"/>
            <a:ext cx="10515600" cy="1325563"/>
          </a:xfrm>
        </p:spPr>
        <p:txBody>
          <a:bodyPr anchor="ctr">
            <a:normAutofit/>
          </a:bodyPr>
          <a:lstStyle/>
          <a:p>
            <a:r>
              <a:rPr lang="en-GB" dirty="0"/>
              <a:t>Bitcoin Dominance</a:t>
            </a:r>
          </a:p>
        </p:txBody>
      </p:sp>
      <p:sp>
        <p:nvSpPr>
          <p:cNvPr id="7" name="Content Placeholder 4">
            <a:extLst>
              <a:ext uri="{FF2B5EF4-FFF2-40B4-BE49-F238E27FC236}">
                <a16:creationId xmlns:a16="http://schemas.microsoft.com/office/drawing/2014/main" id="{CCAAC678-48AF-5D3E-C6F2-198337209D18}"/>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58800" y="1690688"/>
            <a:ext cx="5422900" cy="46370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500"/>
              </a:spcBef>
            </a:pPr>
            <a:endParaRPr lang="en-US" sz="2000" dirty="0"/>
          </a:p>
        </p:txBody>
      </p:sp>
      <p:pic>
        <p:nvPicPr>
          <p:cNvPr id="11" name="Picture 10">
            <a:extLst>
              <a:ext uri="{FF2B5EF4-FFF2-40B4-BE49-F238E27FC236}">
                <a16:creationId xmlns:a16="http://schemas.microsoft.com/office/drawing/2014/main" id="{60F57282-B0D5-CE8D-F54F-25FD1539DA11}"/>
              </a:ext>
            </a:extLst>
          </p:cNvPr>
          <p:cNvPicPr>
            <a:picLocks noChangeAspect="1"/>
          </p:cNvPicPr>
          <p:nvPr/>
        </p:nvPicPr>
        <p:blipFill>
          <a:blip r:embed="rId3"/>
          <a:stretch>
            <a:fillRect/>
          </a:stretch>
        </p:blipFill>
        <p:spPr>
          <a:xfrm>
            <a:off x="3542743" y="5614191"/>
            <a:ext cx="5534025" cy="430349"/>
          </a:xfrm>
          <a:prstGeom prst="rect">
            <a:avLst/>
          </a:prstGeom>
        </p:spPr>
      </p:pic>
      <p:pic>
        <p:nvPicPr>
          <p:cNvPr id="4" name="Picture 3">
            <a:extLst>
              <a:ext uri="{FF2B5EF4-FFF2-40B4-BE49-F238E27FC236}">
                <a16:creationId xmlns:a16="http://schemas.microsoft.com/office/drawing/2014/main" id="{96668426-6777-8894-74E3-E02F945C46FC}"/>
              </a:ext>
            </a:extLst>
          </p:cNvPr>
          <p:cNvPicPr>
            <a:picLocks noChangeAspect="1"/>
          </p:cNvPicPr>
          <p:nvPr/>
        </p:nvPicPr>
        <p:blipFill>
          <a:blip r:embed="rId4"/>
          <a:stretch>
            <a:fillRect/>
          </a:stretch>
        </p:blipFill>
        <p:spPr>
          <a:xfrm>
            <a:off x="873825" y="1389413"/>
            <a:ext cx="10515600" cy="4224778"/>
          </a:xfrm>
          <a:prstGeom prst="rect">
            <a:avLst/>
          </a:prstGeom>
        </p:spPr>
      </p:pic>
    </p:spTree>
    <p:extLst>
      <p:ext uri="{BB962C8B-B14F-4D97-AF65-F5344CB8AC3E}">
        <p14:creationId xmlns:p14="http://schemas.microsoft.com/office/powerpoint/2010/main" val="6794417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250"/>
                                  </p:stCondLst>
                                  <p:endCondLst>
                                    <p:cond evt="begin" delay="0">
                                      <p:tn val="5"/>
                                    </p:cond>
                                  </p:end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3394BA-96C1-5316-67EB-9B6C393471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38854D-7115-8120-8DD1-CBD7DA872301}"/>
              </a:ext>
            </a:extLst>
          </p:cNvPr>
          <p:cNvSpPr>
            <a:spLocks noGrp="1"/>
          </p:cNvSpPr>
          <p:nvPr>
            <p:ph type="title"/>
          </p:nvPr>
        </p:nvSpPr>
        <p:spPr>
          <a:xfrm>
            <a:off x="838200" y="365125"/>
            <a:ext cx="10515600" cy="1325563"/>
          </a:xfrm>
        </p:spPr>
        <p:txBody>
          <a:bodyPr anchor="ctr">
            <a:normAutofit/>
          </a:bodyPr>
          <a:lstStyle/>
          <a:p>
            <a:r>
              <a:rPr lang="en-GB" dirty="0"/>
              <a:t>Stablecoin Market Cap</a:t>
            </a:r>
          </a:p>
        </p:txBody>
      </p:sp>
      <p:sp>
        <p:nvSpPr>
          <p:cNvPr id="4" name="Rectangle 1">
            <a:extLst>
              <a:ext uri="{FF2B5EF4-FFF2-40B4-BE49-F238E27FC236}">
                <a16:creationId xmlns:a16="http://schemas.microsoft.com/office/drawing/2014/main" id="{081AE7C6-A31D-B328-4998-725F53984F9D}"/>
              </a:ext>
            </a:extLst>
          </p:cNvPr>
          <p:cNvSpPr>
            <a:spLocks noChangeArrowheads="1"/>
          </p:cNvSpPr>
          <p:nvPr/>
        </p:nvSpPr>
        <p:spPr bwMode="auto">
          <a:xfrm>
            <a:off x="0" y="-184666"/>
            <a:ext cx="3930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cxnSp>
        <p:nvCxnSpPr>
          <p:cNvPr id="6" name="Straight Arrow Connector 5">
            <a:extLst>
              <a:ext uri="{FF2B5EF4-FFF2-40B4-BE49-F238E27FC236}">
                <a16:creationId xmlns:a16="http://schemas.microsoft.com/office/drawing/2014/main" id="{BBFE359F-FDCE-874C-7F39-DB844BC24572}"/>
              </a:ext>
            </a:extLst>
          </p:cNvPr>
          <p:cNvCxnSpPr>
            <a:cxnSpLocks/>
          </p:cNvCxnSpPr>
          <p:nvPr/>
        </p:nvCxnSpPr>
        <p:spPr>
          <a:xfrm>
            <a:off x="7660780" y="3369137"/>
            <a:ext cx="861515" cy="22860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8CF8FFAF-0F6F-AA29-7F7F-ABEB2FF998E2}"/>
              </a:ext>
            </a:extLst>
          </p:cNvPr>
          <p:cNvPicPr>
            <a:picLocks noChangeAspect="1"/>
          </p:cNvPicPr>
          <p:nvPr/>
        </p:nvPicPr>
        <p:blipFill>
          <a:blip r:embed="rId3"/>
          <a:stretch>
            <a:fillRect/>
          </a:stretch>
        </p:blipFill>
        <p:spPr>
          <a:xfrm>
            <a:off x="661896" y="1338456"/>
            <a:ext cx="10796958" cy="4061361"/>
          </a:xfrm>
          <a:prstGeom prst="rect">
            <a:avLst/>
          </a:prstGeom>
        </p:spPr>
      </p:pic>
      <p:pic>
        <p:nvPicPr>
          <p:cNvPr id="9" name="Picture 8">
            <a:extLst>
              <a:ext uri="{FF2B5EF4-FFF2-40B4-BE49-F238E27FC236}">
                <a16:creationId xmlns:a16="http://schemas.microsoft.com/office/drawing/2014/main" id="{430F9C32-7F5A-AC8D-9BB8-04401B701861}"/>
              </a:ext>
            </a:extLst>
          </p:cNvPr>
          <p:cNvPicPr>
            <a:picLocks noChangeAspect="1"/>
          </p:cNvPicPr>
          <p:nvPr/>
        </p:nvPicPr>
        <p:blipFill>
          <a:blip r:embed="rId4"/>
          <a:stretch>
            <a:fillRect/>
          </a:stretch>
        </p:blipFill>
        <p:spPr>
          <a:xfrm>
            <a:off x="1133475" y="5493883"/>
            <a:ext cx="10220325" cy="561975"/>
          </a:xfrm>
          <a:prstGeom prst="rect">
            <a:avLst/>
          </a:prstGeom>
        </p:spPr>
      </p:pic>
      <p:sp>
        <p:nvSpPr>
          <p:cNvPr id="8" name="Rectangle 7">
            <a:extLst>
              <a:ext uri="{FF2B5EF4-FFF2-40B4-BE49-F238E27FC236}">
                <a16:creationId xmlns:a16="http://schemas.microsoft.com/office/drawing/2014/main" id="{15E0EC6F-A71B-280E-CAEA-912AE7967CCE}"/>
              </a:ext>
            </a:extLst>
          </p:cNvPr>
          <p:cNvSpPr/>
          <p:nvPr/>
        </p:nvSpPr>
        <p:spPr>
          <a:xfrm>
            <a:off x="947735" y="1342848"/>
            <a:ext cx="4790704" cy="2595323"/>
          </a:xfrm>
          <a:prstGeom prst="rect">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 name="TextBox 2">
            <a:extLst>
              <a:ext uri="{FF2B5EF4-FFF2-40B4-BE49-F238E27FC236}">
                <a16:creationId xmlns:a16="http://schemas.microsoft.com/office/drawing/2014/main" id="{9E56AB79-6099-3560-4B15-520E3F18B62E}"/>
              </a:ext>
            </a:extLst>
          </p:cNvPr>
          <p:cNvSpPr txBox="1"/>
          <p:nvPr/>
        </p:nvSpPr>
        <p:spPr>
          <a:xfrm>
            <a:off x="2653350" y="1327926"/>
            <a:ext cx="1379480" cy="307777"/>
          </a:xfrm>
          <a:prstGeom prst="rect">
            <a:avLst/>
          </a:prstGeom>
          <a:noFill/>
        </p:spPr>
        <p:txBody>
          <a:bodyPr wrap="none" rtlCol="0">
            <a:spAutoFit/>
          </a:bodyPr>
          <a:lstStyle/>
          <a:p>
            <a:r>
              <a:rPr lang="en-GB" sz="1400" b="1" dirty="0"/>
              <a:t>EUR Stablecoins</a:t>
            </a:r>
          </a:p>
        </p:txBody>
      </p:sp>
      <p:pic>
        <p:nvPicPr>
          <p:cNvPr id="10" name="Picture 9" descr="A graph with a line going up&#10;&#10;AI-generated content may be incorrect.">
            <a:extLst>
              <a:ext uri="{FF2B5EF4-FFF2-40B4-BE49-F238E27FC236}">
                <a16:creationId xmlns:a16="http://schemas.microsoft.com/office/drawing/2014/main" id="{0463186B-19E4-1F07-18A5-0BEACDE72E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9613" y="1725808"/>
            <a:ext cx="4669291" cy="2177242"/>
          </a:xfrm>
          <a:prstGeom prst="rect">
            <a:avLst/>
          </a:prstGeom>
        </p:spPr>
      </p:pic>
    </p:spTree>
    <p:extLst>
      <p:ext uri="{BB962C8B-B14F-4D97-AF65-F5344CB8AC3E}">
        <p14:creationId xmlns:p14="http://schemas.microsoft.com/office/powerpoint/2010/main" val="302983769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AC6DD9-8B27-8CA9-CD39-BA72A3B0F6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187057-9E26-F0BA-F4BA-FBC6760BCF2D}"/>
              </a:ext>
            </a:extLst>
          </p:cNvPr>
          <p:cNvSpPr>
            <a:spLocks noGrp="1"/>
          </p:cNvSpPr>
          <p:nvPr>
            <p:ph type="title"/>
          </p:nvPr>
        </p:nvSpPr>
        <p:spPr>
          <a:xfrm>
            <a:off x="838200" y="365125"/>
            <a:ext cx="10515600" cy="1325563"/>
          </a:xfrm>
        </p:spPr>
        <p:txBody>
          <a:bodyPr anchor="ctr">
            <a:normAutofit/>
          </a:bodyPr>
          <a:lstStyle/>
          <a:p>
            <a:r>
              <a:rPr lang="en-GB" dirty="0"/>
              <a:t>Alt-coin Market Cap </a:t>
            </a:r>
          </a:p>
        </p:txBody>
      </p:sp>
      <p:sp>
        <p:nvSpPr>
          <p:cNvPr id="4" name="Rectangle 1">
            <a:extLst>
              <a:ext uri="{FF2B5EF4-FFF2-40B4-BE49-F238E27FC236}">
                <a16:creationId xmlns:a16="http://schemas.microsoft.com/office/drawing/2014/main" id="{95952C0B-870D-1833-319A-164A832313A0}"/>
              </a:ext>
            </a:extLst>
          </p:cNvPr>
          <p:cNvSpPr>
            <a:spLocks noChangeArrowheads="1"/>
          </p:cNvSpPr>
          <p:nvPr/>
        </p:nvSpPr>
        <p:spPr bwMode="auto">
          <a:xfrm>
            <a:off x="0" y="-184666"/>
            <a:ext cx="3930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pic>
        <p:nvPicPr>
          <p:cNvPr id="5" name="Picture 4" descr="A graph with different colored bars&#10;&#10;AI-generated content may be incorrect.">
            <a:extLst>
              <a:ext uri="{FF2B5EF4-FFF2-40B4-BE49-F238E27FC236}">
                <a16:creationId xmlns:a16="http://schemas.microsoft.com/office/drawing/2014/main" id="{49F6D8DC-60CE-D4CB-7E03-8954D2B953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737" y="1531917"/>
            <a:ext cx="10773207" cy="4334493"/>
          </a:xfrm>
          <a:prstGeom prst="rect">
            <a:avLst/>
          </a:prstGeom>
        </p:spPr>
      </p:pic>
    </p:spTree>
    <p:extLst>
      <p:ext uri="{BB962C8B-B14F-4D97-AF65-F5344CB8AC3E}">
        <p14:creationId xmlns:p14="http://schemas.microsoft.com/office/powerpoint/2010/main" val="311447073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6B1F9-74D3-723F-B383-1AF42DCDBC90}"/>
              </a:ext>
            </a:extLst>
          </p:cNvPr>
          <p:cNvSpPr>
            <a:spLocks noGrp="1"/>
          </p:cNvSpPr>
          <p:nvPr>
            <p:ph type="title"/>
          </p:nvPr>
        </p:nvSpPr>
        <p:spPr>
          <a:xfrm>
            <a:off x="947738" y="2609562"/>
            <a:ext cx="10515600" cy="1325563"/>
          </a:xfrm>
        </p:spPr>
        <p:txBody>
          <a:bodyPr anchor="ctr">
            <a:normAutofit/>
          </a:bodyPr>
          <a:lstStyle/>
          <a:p>
            <a:r>
              <a:rPr lang="en-GB" dirty="0"/>
              <a:t>Market trends</a:t>
            </a:r>
          </a:p>
        </p:txBody>
      </p:sp>
    </p:spTree>
    <p:extLst>
      <p:ext uri="{BB962C8B-B14F-4D97-AF65-F5344CB8AC3E}">
        <p14:creationId xmlns:p14="http://schemas.microsoft.com/office/powerpoint/2010/main" val="668916516"/>
      </p:ext>
    </p:extLst>
  </p:cSld>
  <p:clrMapOvr>
    <a:masterClrMapping/>
  </p:clrMapOvr>
  <p:transition advTm="61552">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92288-6D8F-05D8-A8D1-B6C1AD35CD58}"/>
              </a:ext>
            </a:extLst>
          </p:cNvPr>
          <p:cNvSpPr>
            <a:spLocks noGrp="1"/>
          </p:cNvSpPr>
          <p:nvPr>
            <p:ph type="title"/>
          </p:nvPr>
        </p:nvSpPr>
        <p:spPr>
          <a:xfrm>
            <a:off x="838278" y="398524"/>
            <a:ext cx="10963655" cy="972373"/>
          </a:xfrm>
        </p:spPr>
        <p:txBody>
          <a:bodyPr anchor="b">
            <a:noAutofit/>
          </a:bodyPr>
          <a:lstStyle/>
          <a:p>
            <a:r>
              <a:rPr lang="en-US" dirty="0"/>
              <a:t>Stablecoins in Payment Networks </a:t>
            </a:r>
          </a:p>
        </p:txBody>
      </p:sp>
      <p:graphicFrame>
        <p:nvGraphicFramePr>
          <p:cNvPr id="5" name="Content Placeholder 4">
            <a:extLst>
              <a:ext uri="{FF2B5EF4-FFF2-40B4-BE49-F238E27FC236}">
                <a16:creationId xmlns:a16="http://schemas.microsoft.com/office/drawing/2014/main" id="{63458D51-81E7-48FA-B651-86C5D029E547}"/>
              </a:ext>
            </a:extLst>
          </p:cNvPr>
          <p:cNvGraphicFramePr>
            <a:graphicFrameLocks noGrp="1"/>
          </p:cNvGraphicFramePr>
          <p:nvPr>
            <p:ph idx="1"/>
            <p:extLst>
              <p:ext uri="{D42A27DB-BD31-4B8C-83A1-F6EECF244321}">
                <p14:modId xmlns:p14="http://schemas.microsoft.com/office/powerpoint/2010/main" val="3327496882"/>
              </p:ext>
            </p:extLst>
          </p:nvPr>
        </p:nvGraphicFramePr>
        <p:xfrm>
          <a:off x="6178165" y="1318069"/>
          <a:ext cx="6013835" cy="4463882"/>
        </p:xfrm>
        <a:graphic>
          <a:graphicData uri="http://schemas.openxmlformats.org/drawingml/2006/table">
            <a:tbl>
              <a:tblPr firstRow="1" bandRow="1">
                <a:noFill/>
                <a:tableStyleId>{5C22544A-7EE6-4342-B048-85BDC9FD1C3A}</a:tableStyleId>
              </a:tblPr>
              <a:tblGrid>
                <a:gridCol w="984278">
                  <a:extLst>
                    <a:ext uri="{9D8B030D-6E8A-4147-A177-3AD203B41FA5}">
                      <a16:colId xmlns:a16="http://schemas.microsoft.com/office/drawing/2014/main" val="3245843688"/>
                    </a:ext>
                  </a:extLst>
                </a:gridCol>
                <a:gridCol w="1370271">
                  <a:extLst>
                    <a:ext uri="{9D8B030D-6E8A-4147-A177-3AD203B41FA5}">
                      <a16:colId xmlns:a16="http://schemas.microsoft.com/office/drawing/2014/main" val="351572931"/>
                    </a:ext>
                  </a:extLst>
                </a:gridCol>
                <a:gridCol w="935154">
                  <a:extLst>
                    <a:ext uri="{9D8B030D-6E8A-4147-A177-3AD203B41FA5}">
                      <a16:colId xmlns:a16="http://schemas.microsoft.com/office/drawing/2014/main" val="2756774877"/>
                    </a:ext>
                  </a:extLst>
                </a:gridCol>
                <a:gridCol w="1497728">
                  <a:extLst>
                    <a:ext uri="{9D8B030D-6E8A-4147-A177-3AD203B41FA5}">
                      <a16:colId xmlns:a16="http://schemas.microsoft.com/office/drawing/2014/main" val="3523925594"/>
                    </a:ext>
                  </a:extLst>
                </a:gridCol>
                <a:gridCol w="1226404">
                  <a:extLst>
                    <a:ext uri="{9D8B030D-6E8A-4147-A177-3AD203B41FA5}">
                      <a16:colId xmlns:a16="http://schemas.microsoft.com/office/drawing/2014/main" val="1875777788"/>
                    </a:ext>
                  </a:extLst>
                </a:gridCol>
              </a:tblGrid>
              <a:tr h="832210">
                <a:tc>
                  <a:txBody>
                    <a:bodyPr/>
                    <a:lstStyle/>
                    <a:p>
                      <a:pPr>
                        <a:buNone/>
                      </a:pPr>
                      <a:r>
                        <a:rPr lang="en-US" sz="2000" b="1" cap="all" spc="150" dirty="0">
                          <a:solidFill>
                            <a:schemeClr val="tx1"/>
                          </a:solidFill>
                        </a:rPr>
                        <a:t>Year</a:t>
                      </a:r>
                    </a:p>
                  </a:txBody>
                  <a:tcPr marL="170803" marR="170803" marT="170803" marB="170803" anchor="ctr">
                    <a:lnL w="12700" cmpd="sng">
                      <a:noFill/>
                    </a:lnL>
                    <a:lnR w="12700" cmpd="sng">
                      <a:noFill/>
                    </a:lnR>
                    <a:lnT w="6350" cap="flat" cmpd="sng" algn="ctr">
                      <a:noFill/>
                      <a:prstDash val="solid"/>
                    </a:lnT>
                    <a:lnB w="19050" cap="flat" cmpd="sng" algn="ctr">
                      <a:solidFill>
                        <a:schemeClr val="accent1"/>
                      </a:solidFill>
                      <a:prstDash val="solid"/>
                    </a:lnB>
                    <a:noFill/>
                  </a:tcPr>
                </a:tc>
                <a:tc>
                  <a:txBody>
                    <a:bodyPr/>
                    <a:lstStyle/>
                    <a:p>
                      <a:pPr>
                        <a:buNone/>
                      </a:pPr>
                      <a:r>
                        <a:rPr lang="en-US" sz="2000" b="1" cap="all" spc="150">
                          <a:solidFill>
                            <a:schemeClr val="tx1"/>
                          </a:solidFill>
                        </a:rPr>
                        <a:t>ACH (US)</a:t>
                      </a:r>
                    </a:p>
                  </a:txBody>
                  <a:tcPr marL="170803" marR="170803" marT="170803" marB="170803" anchor="ctr">
                    <a:lnL w="12700" cmpd="sng">
                      <a:noFill/>
                    </a:lnL>
                    <a:lnR w="12700" cmpd="sng">
                      <a:noFill/>
                    </a:lnR>
                    <a:lnT w="6350" cap="flat" cmpd="sng" algn="ctr">
                      <a:noFill/>
                      <a:prstDash val="solid"/>
                    </a:lnT>
                    <a:lnB w="19050" cap="flat" cmpd="sng" algn="ctr">
                      <a:solidFill>
                        <a:schemeClr val="accent1"/>
                      </a:solidFill>
                      <a:prstDash val="solid"/>
                    </a:lnB>
                    <a:noFill/>
                  </a:tcPr>
                </a:tc>
                <a:tc>
                  <a:txBody>
                    <a:bodyPr/>
                    <a:lstStyle/>
                    <a:p>
                      <a:pPr>
                        <a:buNone/>
                      </a:pPr>
                      <a:r>
                        <a:rPr lang="en-US" sz="2000" b="1" cap="all" spc="150" dirty="0">
                          <a:solidFill>
                            <a:schemeClr val="tx1"/>
                          </a:solidFill>
                        </a:rPr>
                        <a:t>Visa</a:t>
                      </a:r>
                    </a:p>
                  </a:txBody>
                  <a:tcPr marL="170803" marR="170803" marT="170803" marB="170803" anchor="ctr">
                    <a:lnL w="12700" cmpd="sng">
                      <a:noFill/>
                    </a:lnL>
                    <a:lnR w="12700" cmpd="sng">
                      <a:noFill/>
                    </a:lnR>
                    <a:lnT w="6350" cap="flat" cmpd="sng" algn="ctr">
                      <a:noFill/>
                      <a:prstDash val="solid"/>
                    </a:lnT>
                    <a:lnB w="19050" cap="flat" cmpd="sng" algn="ctr">
                      <a:solidFill>
                        <a:schemeClr val="accent1"/>
                      </a:solidFill>
                      <a:prstDash val="solid"/>
                    </a:lnB>
                    <a:noFill/>
                  </a:tcPr>
                </a:tc>
                <a:tc>
                  <a:txBody>
                    <a:bodyPr/>
                    <a:lstStyle/>
                    <a:p>
                      <a:pPr>
                        <a:buNone/>
                      </a:pPr>
                      <a:r>
                        <a:rPr lang="en-US" sz="2000" b="1" cap="all" spc="150">
                          <a:solidFill>
                            <a:schemeClr val="tx1"/>
                          </a:solidFill>
                        </a:rPr>
                        <a:t>Stablecoins</a:t>
                      </a:r>
                    </a:p>
                  </a:txBody>
                  <a:tcPr marL="170803" marR="170803" marT="170803" marB="170803" anchor="ctr">
                    <a:lnL w="12700" cmpd="sng">
                      <a:noFill/>
                    </a:lnL>
                    <a:lnR w="12700" cmpd="sng">
                      <a:noFill/>
                    </a:lnR>
                    <a:lnT w="6350" cap="flat" cmpd="sng" algn="ctr">
                      <a:noFill/>
                      <a:prstDash val="solid"/>
                    </a:lnT>
                    <a:lnB w="19050" cap="flat" cmpd="sng" algn="ctr">
                      <a:solidFill>
                        <a:schemeClr val="accent1"/>
                      </a:solidFill>
                      <a:prstDash val="solid"/>
                    </a:lnB>
                    <a:noFill/>
                  </a:tcPr>
                </a:tc>
                <a:tc>
                  <a:txBody>
                    <a:bodyPr/>
                    <a:lstStyle/>
                    <a:p>
                      <a:pPr>
                        <a:buNone/>
                      </a:pPr>
                      <a:r>
                        <a:rPr lang="en-US" sz="2000" b="1" cap="all" spc="150" dirty="0">
                          <a:solidFill>
                            <a:schemeClr val="tx1"/>
                          </a:solidFill>
                        </a:rPr>
                        <a:t>PayPal</a:t>
                      </a:r>
                    </a:p>
                  </a:txBody>
                  <a:tcPr marL="170803" marR="170803" marT="170803" marB="170803" anchor="ctr">
                    <a:lnL w="12700" cmpd="sng">
                      <a:noFill/>
                    </a:lnL>
                    <a:lnR w="12700" cmpd="sng">
                      <a:noFill/>
                    </a:lnR>
                    <a:lnT w="6350" cap="flat" cmpd="sng" algn="ctr">
                      <a:noFill/>
                      <a:prstDash val="solid"/>
                    </a:lnT>
                    <a:lnB w="19050" cap="flat" cmpd="sng" algn="ctr">
                      <a:solidFill>
                        <a:schemeClr val="accent1"/>
                      </a:solidFill>
                      <a:prstDash val="solid"/>
                    </a:lnB>
                    <a:noFill/>
                  </a:tcPr>
                </a:tc>
                <a:extLst>
                  <a:ext uri="{0D108BD9-81ED-4DB2-BD59-A6C34878D82A}">
                    <a16:rowId xmlns:a16="http://schemas.microsoft.com/office/drawing/2014/main" val="2939850673"/>
                  </a:ext>
                </a:extLst>
              </a:tr>
              <a:tr h="549188">
                <a:tc>
                  <a:txBody>
                    <a:bodyPr/>
                    <a:lstStyle/>
                    <a:p>
                      <a:pPr>
                        <a:buNone/>
                      </a:pPr>
                      <a:r>
                        <a:rPr lang="en-US" sz="1600" b="1" cap="none" spc="0">
                          <a:solidFill>
                            <a:schemeClr val="tx1"/>
                          </a:solidFill>
                        </a:rPr>
                        <a:t>2015</a:t>
                      </a:r>
                    </a:p>
                  </a:txBody>
                  <a:tcPr marL="170803" marR="170803" marT="170803" marB="170803" anchor="ctr">
                    <a:lnL w="12700" cmpd="sng">
                      <a:noFill/>
                      <a:prstDash val="solid"/>
                    </a:lnL>
                    <a:lnR w="12700" cmpd="sng">
                      <a:noFill/>
                      <a:prstDash val="solid"/>
                    </a:lnR>
                    <a:lnT w="19050" cap="flat" cmpd="sng" algn="ctr">
                      <a:solidFill>
                        <a:schemeClr val="accent1"/>
                      </a:solidFill>
                      <a:prstDash val="solid"/>
                    </a:lnT>
                    <a:lnB w="6350" cap="flat" cmpd="sng" algn="ctr">
                      <a:solidFill>
                        <a:schemeClr val="tx1"/>
                      </a:solidFill>
                      <a:prstDash val="solid"/>
                    </a:lnB>
                    <a:noFill/>
                  </a:tcPr>
                </a:tc>
                <a:tc>
                  <a:txBody>
                    <a:bodyPr/>
                    <a:lstStyle/>
                    <a:p>
                      <a:pPr>
                        <a:buNone/>
                      </a:pPr>
                      <a:r>
                        <a:rPr lang="en-US" sz="1600" cap="none" spc="0" dirty="0">
                          <a:solidFill>
                            <a:schemeClr val="tx1"/>
                          </a:solidFill>
                        </a:rPr>
                        <a:t>70</a:t>
                      </a:r>
                    </a:p>
                  </a:txBody>
                  <a:tcPr marL="170803" marR="170803" marT="170803" marB="170803" anchor="ctr">
                    <a:lnL w="12700" cmpd="sng">
                      <a:noFill/>
                      <a:prstDash val="solid"/>
                    </a:lnL>
                    <a:lnR w="12700" cmpd="sng">
                      <a:noFill/>
                      <a:prstDash val="solid"/>
                    </a:lnR>
                    <a:lnT w="19050" cap="flat" cmpd="sng" algn="ctr">
                      <a:solidFill>
                        <a:schemeClr val="accent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12</a:t>
                      </a:r>
                    </a:p>
                  </a:txBody>
                  <a:tcPr marL="170803" marR="170803" marT="170803" marB="170803" anchor="ctr">
                    <a:lnL w="12700" cmpd="sng">
                      <a:noFill/>
                      <a:prstDash val="solid"/>
                    </a:lnL>
                    <a:lnR w="12700" cmpd="sng">
                      <a:noFill/>
                      <a:prstDash val="solid"/>
                    </a:lnR>
                    <a:lnT w="19050" cap="flat" cmpd="sng" algn="ctr">
                      <a:solidFill>
                        <a:schemeClr val="accent1"/>
                      </a:solidFill>
                      <a:prstDash val="solid"/>
                    </a:lnT>
                    <a:lnB w="6350" cap="flat" cmpd="sng" algn="ctr">
                      <a:solidFill>
                        <a:schemeClr val="tx1"/>
                      </a:solidFill>
                      <a:prstDash val="solid"/>
                    </a:lnB>
                    <a:noFill/>
                  </a:tcPr>
                </a:tc>
                <a:tc>
                  <a:txBody>
                    <a:bodyPr/>
                    <a:lstStyle/>
                    <a:p>
                      <a:pPr>
                        <a:buNone/>
                      </a:pPr>
                      <a:r>
                        <a:rPr lang="en-US" sz="1600" cap="none" spc="0" dirty="0">
                          <a:solidFill>
                            <a:schemeClr val="tx1"/>
                          </a:solidFill>
                        </a:rPr>
                        <a:t>0.01</a:t>
                      </a:r>
                    </a:p>
                  </a:txBody>
                  <a:tcPr marL="170803" marR="170803" marT="170803" marB="170803" anchor="ctr">
                    <a:lnL w="12700" cmpd="sng">
                      <a:noFill/>
                      <a:prstDash val="solid"/>
                    </a:lnL>
                    <a:lnR w="12700" cmpd="sng">
                      <a:noFill/>
                      <a:prstDash val="solid"/>
                    </a:lnR>
                    <a:lnT w="19050" cap="flat" cmpd="sng" algn="ctr">
                      <a:solidFill>
                        <a:schemeClr val="accent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0.5</a:t>
                      </a:r>
                    </a:p>
                  </a:txBody>
                  <a:tcPr marL="170803" marR="170803" marT="170803" marB="170803" anchor="ctr">
                    <a:lnL w="12700" cmpd="sng">
                      <a:noFill/>
                      <a:prstDash val="solid"/>
                    </a:lnL>
                    <a:lnR w="12700" cmpd="sng">
                      <a:noFill/>
                      <a:prstDash val="solid"/>
                    </a:lnR>
                    <a:lnT w="19050" cap="flat" cmpd="sng" algn="ctr">
                      <a:solidFill>
                        <a:schemeClr val="accent1"/>
                      </a:solidFill>
                      <a:prstDash val="solid"/>
                    </a:lnT>
                    <a:lnB w="6350" cap="flat" cmpd="sng" algn="ctr">
                      <a:solidFill>
                        <a:schemeClr val="tx1"/>
                      </a:solidFill>
                      <a:prstDash val="solid"/>
                    </a:lnB>
                    <a:noFill/>
                  </a:tcPr>
                </a:tc>
                <a:extLst>
                  <a:ext uri="{0D108BD9-81ED-4DB2-BD59-A6C34878D82A}">
                    <a16:rowId xmlns:a16="http://schemas.microsoft.com/office/drawing/2014/main" val="2112504018"/>
                  </a:ext>
                </a:extLst>
              </a:tr>
              <a:tr h="549188">
                <a:tc>
                  <a:txBody>
                    <a:bodyPr/>
                    <a:lstStyle/>
                    <a:p>
                      <a:pPr>
                        <a:buNone/>
                      </a:pPr>
                      <a:r>
                        <a:rPr lang="en-US" sz="1600" b="1" cap="none" spc="0">
                          <a:solidFill>
                            <a:schemeClr val="tx1"/>
                          </a:solidFill>
                        </a:rPr>
                        <a:t>2017</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dirty="0">
                          <a:solidFill>
                            <a:schemeClr val="tx1"/>
                          </a:solidFill>
                        </a:rPr>
                        <a:t>75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dirty="0">
                          <a:solidFill>
                            <a:schemeClr val="tx1"/>
                          </a:solidFill>
                        </a:rPr>
                        <a:t>13</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dirty="0">
                          <a:solidFill>
                            <a:schemeClr val="tx1"/>
                          </a:solidFill>
                        </a:rPr>
                        <a:t>0.1</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dirty="0">
                          <a:solidFill>
                            <a:schemeClr val="tx1"/>
                          </a:solidFill>
                        </a:rPr>
                        <a:t>0.8</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extLst>
                  <a:ext uri="{0D108BD9-81ED-4DB2-BD59-A6C34878D82A}">
                    <a16:rowId xmlns:a16="http://schemas.microsoft.com/office/drawing/2014/main" val="4033485811"/>
                  </a:ext>
                </a:extLst>
              </a:tr>
              <a:tr h="549188">
                <a:tc>
                  <a:txBody>
                    <a:bodyPr/>
                    <a:lstStyle/>
                    <a:p>
                      <a:pPr>
                        <a:buNone/>
                      </a:pPr>
                      <a:r>
                        <a:rPr lang="en-US" sz="1600" b="1" cap="none" spc="0">
                          <a:solidFill>
                            <a:schemeClr val="tx1"/>
                          </a:solidFill>
                        </a:rPr>
                        <a:t>2019</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80</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14.5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0.5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1.2</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extLst>
                  <a:ext uri="{0D108BD9-81ED-4DB2-BD59-A6C34878D82A}">
                    <a16:rowId xmlns:a16="http://schemas.microsoft.com/office/drawing/2014/main" val="1439938229"/>
                  </a:ext>
                </a:extLst>
              </a:tr>
              <a:tr h="549188">
                <a:tc>
                  <a:txBody>
                    <a:bodyPr/>
                    <a:lstStyle/>
                    <a:p>
                      <a:pPr>
                        <a:buNone/>
                      </a:pPr>
                      <a:r>
                        <a:rPr lang="en-US" sz="1600" b="1" cap="none" spc="0">
                          <a:solidFill>
                            <a:schemeClr val="tx1"/>
                          </a:solidFill>
                        </a:rPr>
                        <a:t>2021</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85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dirty="0">
                          <a:solidFill>
                            <a:schemeClr val="tx1"/>
                          </a:solidFill>
                        </a:rPr>
                        <a:t>15.5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3</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1.5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extLst>
                  <a:ext uri="{0D108BD9-81ED-4DB2-BD59-A6C34878D82A}">
                    <a16:rowId xmlns:a16="http://schemas.microsoft.com/office/drawing/2014/main" val="2437925582"/>
                  </a:ext>
                </a:extLst>
              </a:tr>
              <a:tr h="549188">
                <a:tc>
                  <a:txBody>
                    <a:bodyPr/>
                    <a:lstStyle/>
                    <a:p>
                      <a:pPr>
                        <a:buNone/>
                      </a:pPr>
                      <a:r>
                        <a:rPr lang="en-US" sz="1600" b="1" cap="none" spc="0">
                          <a:solidFill>
                            <a:schemeClr val="tx1"/>
                          </a:solidFill>
                        </a:rPr>
                        <a:t>2023</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86.5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16</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6</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tc>
                  <a:txBody>
                    <a:bodyPr/>
                    <a:lstStyle/>
                    <a:p>
                      <a:pPr>
                        <a:buNone/>
                      </a:pPr>
                      <a:r>
                        <a:rPr lang="en-US" sz="1600" cap="none" spc="0">
                          <a:solidFill>
                            <a:schemeClr val="tx1"/>
                          </a:solidFill>
                        </a:rPr>
                        <a:t>1.6</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6350" cap="flat" cmpd="sng" algn="ctr">
                      <a:solidFill>
                        <a:schemeClr val="tx1"/>
                      </a:solidFill>
                      <a:prstDash val="solid"/>
                    </a:lnB>
                    <a:noFill/>
                  </a:tcPr>
                </a:tc>
                <a:extLst>
                  <a:ext uri="{0D108BD9-81ED-4DB2-BD59-A6C34878D82A}">
                    <a16:rowId xmlns:a16="http://schemas.microsoft.com/office/drawing/2014/main" val="3756226669"/>
                  </a:ext>
                </a:extLst>
              </a:tr>
              <a:tr h="549188">
                <a:tc>
                  <a:txBody>
                    <a:bodyPr/>
                    <a:lstStyle/>
                    <a:p>
                      <a:pPr>
                        <a:buNone/>
                      </a:pPr>
                      <a:r>
                        <a:rPr lang="en-US" sz="1600" b="1" cap="none" spc="0">
                          <a:solidFill>
                            <a:schemeClr val="tx1"/>
                          </a:solidFill>
                        </a:rPr>
                        <a:t>2025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19050" cap="flat" cmpd="sng" algn="ctr">
                      <a:solidFill>
                        <a:schemeClr val="accent1"/>
                      </a:solidFill>
                      <a:prstDash val="solid"/>
                    </a:lnB>
                    <a:noFill/>
                  </a:tcPr>
                </a:tc>
                <a:tc>
                  <a:txBody>
                    <a:bodyPr/>
                    <a:lstStyle/>
                    <a:p>
                      <a:pPr>
                        <a:buNone/>
                      </a:pPr>
                      <a:r>
                        <a:rPr lang="en-US" sz="1600" b="0" cap="none" spc="0">
                          <a:solidFill>
                            <a:schemeClr val="tx1"/>
                          </a:solidFill>
                        </a:rPr>
                        <a:t>87.5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19050" cap="flat" cmpd="sng" algn="ctr">
                      <a:solidFill>
                        <a:schemeClr val="accent1"/>
                      </a:solidFill>
                      <a:prstDash val="solid"/>
                    </a:lnB>
                    <a:noFill/>
                  </a:tcPr>
                </a:tc>
                <a:tc>
                  <a:txBody>
                    <a:bodyPr/>
                    <a:lstStyle/>
                    <a:p>
                      <a:pPr>
                        <a:buNone/>
                      </a:pPr>
                      <a:r>
                        <a:rPr lang="en-US" sz="1600" b="0" cap="none" spc="0">
                          <a:solidFill>
                            <a:schemeClr val="tx1"/>
                          </a:solidFill>
                        </a:rPr>
                        <a:t>16.25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19050" cap="flat" cmpd="sng" algn="ctr">
                      <a:solidFill>
                        <a:schemeClr val="accent1"/>
                      </a:solidFill>
                      <a:prstDash val="solid"/>
                    </a:lnB>
                    <a:noFill/>
                  </a:tcPr>
                </a:tc>
                <a:tc>
                  <a:txBody>
                    <a:bodyPr/>
                    <a:lstStyle/>
                    <a:p>
                      <a:pPr>
                        <a:buNone/>
                      </a:pPr>
                      <a:r>
                        <a:rPr lang="en-US" sz="1600" b="0" cap="none" spc="0">
                          <a:solidFill>
                            <a:schemeClr val="tx1"/>
                          </a:solidFill>
                        </a:rPr>
                        <a:t>9</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19050" cap="flat" cmpd="sng" algn="ctr">
                      <a:solidFill>
                        <a:schemeClr val="accent1"/>
                      </a:solidFill>
                      <a:prstDash val="solid"/>
                    </a:lnB>
                    <a:noFill/>
                  </a:tcPr>
                </a:tc>
                <a:tc>
                  <a:txBody>
                    <a:bodyPr/>
                    <a:lstStyle/>
                    <a:p>
                      <a:pPr>
                        <a:buNone/>
                      </a:pPr>
                      <a:r>
                        <a:rPr lang="en-US" sz="1600" b="0" cap="none" spc="0" dirty="0">
                          <a:solidFill>
                            <a:schemeClr val="tx1"/>
                          </a:solidFill>
                        </a:rPr>
                        <a:t>1.75</a:t>
                      </a:r>
                    </a:p>
                  </a:txBody>
                  <a:tcPr marL="170803" marR="170803" marT="170803" marB="170803" anchor="ctr">
                    <a:lnL w="12700" cmpd="sng">
                      <a:noFill/>
                      <a:prstDash val="solid"/>
                    </a:lnL>
                    <a:lnR w="12700" cmpd="sng">
                      <a:noFill/>
                      <a:prstDash val="solid"/>
                    </a:lnR>
                    <a:lnT w="6350" cap="flat" cmpd="sng" algn="ctr">
                      <a:solidFill>
                        <a:schemeClr val="tx1"/>
                      </a:solidFill>
                      <a:prstDash val="solid"/>
                    </a:lnT>
                    <a:lnB w="19050" cap="flat" cmpd="sng" algn="ctr">
                      <a:solidFill>
                        <a:schemeClr val="accent1"/>
                      </a:solidFill>
                      <a:prstDash val="solid"/>
                    </a:lnB>
                    <a:noFill/>
                  </a:tcPr>
                </a:tc>
                <a:extLst>
                  <a:ext uri="{0D108BD9-81ED-4DB2-BD59-A6C34878D82A}">
                    <a16:rowId xmlns:a16="http://schemas.microsoft.com/office/drawing/2014/main" val="373164599"/>
                  </a:ext>
                </a:extLst>
              </a:tr>
            </a:tbl>
          </a:graphicData>
        </a:graphic>
      </p:graphicFrame>
      <p:sp>
        <p:nvSpPr>
          <p:cNvPr id="4" name="TextBox 3">
            <a:extLst>
              <a:ext uri="{FF2B5EF4-FFF2-40B4-BE49-F238E27FC236}">
                <a16:creationId xmlns:a16="http://schemas.microsoft.com/office/drawing/2014/main" id="{B7545B5E-2188-30E9-0C0E-595B94965648}"/>
              </a:ext>
            </a:extLst>
          </p:cNvPr>
          <p:cNvSpPr txBox="1"/>
          <p:nvPr/>
        </p:nvSpPr>
        <p:spPr>
          <a:xfrm>
            <a:off x="7249886" y="4970824"/>
            <a:ext cx="6115792" cy="369332"/>
          </a:xfrm>
          <a:prstGeom prst="rect">
            <a:avLst/>
          </a:prstGeom>
          <a:noFill/>
        </p:spPr>
        <p:txBody>
          <a:bodyPr wrap="square">
            <a:spAutoFit/>
          </a:bodyPr>
          <a:lstStyle/>
          <a:p>
            <a:endParaRPr lang="en-GB" dirty="0"/>
          </a:p>
        </p:txBody>
      </p:sp>
      <p:sp>
        <p:nvSpPr>
          <p:cNvPr id="6" name="Content Placeholder 4">
            <a:extLst>
              <a:ext uri="{FF2B5EF4-FFF2-40B4-BE49-F238E27FC236}">
                <a16:creationId xmlns:a16="http://schemas.microsoft.com/office/drawing/2014/main" id="{79A231AE-F4B2-8F1E-9D58-20C1ACCFA346}"/>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67216" y="1470338"/>
            <a:ext cx="5846620" cy="430371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dirty="0"/>
              <a:t>Stablecoins are rapidly </a:t>
            </a:r>
            <a:r>
              <a:rPr lang="en-US" sz="2000" b="1" dirty="0"/>
              <a:t>transforming payment networks</a:t>
            </a:r>
          </a:p>
          <a:p>
            <a:pPr lvl="1">
              <a:defRPr sz="1400"/>
            </a:pPr>
            <a:r>
              <a:rPr lang="en-US" sz="2000" dirty="0"/>
              <a:t>Stablecoins bypass traditional correspondent banking networks, </a:t>
            </a:r>
            <a:r>
              <a:rPr lang="en-US" sz="2000" b="1" dirty="0"/>
              <a:t>offering 24/7 uptime and programmability </a:t>
            </a:r>
          </a:p>
          <a:p>
            <a:pPr lvl="1">
              <a:defRPr sz="1400"/>
            </a:pPr>
            <a:r>
              <a:rPr lang="en-US" sz="2000" dirty="0"/>
              <a:t>Emerging Use Cases: </a:t>
            </a:r>
          </a:p>
          <a:p>
            <a:pPr lvl="2">
              <a:defRPr sz="1400"/>
            </a:pPr>
            <a:r>
              <a:rPr lang="en-US" sz="2000" b="1" dirty="0"/>
              <a:t>B2B Payments</a:t>
            </a:r>
            <a:r>
              <a:rPr lang="en-US" sz="2000" dirty="0"/>
              <a:t>: Especially in emerging markets like Africa and Latin America.</a:t>
            </a:r>
          </a:p>
          <a:p>
            <a:pPr lvl="2">
              <a:defRPr sz="1400"/>
            </a:pPr>
            <a:r>
              <a:rPr lang="en-US" sz="2000" b="1" dirty="0"/>
              <a:t>Retail Payments</a:t>
            </a:r>
            <a:r>
              <a:rPr lang="en-US" sz="2000" dirty="0"/>
              <a:t>: Embedded in apps and platforms for seamless transactions.</a:t>
            </a:r>
          </a:p>
          <a:p>
            <a:pPr lvl="2">
              <a:defRPr sz="1400"/>
            </a:pPr>
            <a:r>
              <a:rPr lang="en-US" sz="2000" b="1" dirty="0"/>
              <a:t>Remittances</a:t>
            </a:r>
            <a:r>
              <a:rPr lang="en-US" sz="2000" dirty="0"/>
              <a:t>: Faster and cheaper cross-border transfers.</a:t>
            </a:r>
          </a:p>
          <a:p>
            <a:pPr lvl="1">
              <a:defRPr sz="1400"/>
            </a:pPr>
            <a:endParaRPr lang="en-US" sz="2000" dirty="0"/>
          </a:p>
          <a:p>
            <a:r>
              <a:rPr lang="en-US" sz="2000" dirty="0"/>
              <a:t>.</a:t>
            </a:r>
          </a:p>
          <a:p>
            <a:pPr lvl="1">
              <a:defRPr sz="1400"/>
            </a:pPr>
            <a:endParaRPr lang="en-US" sz="1867" b="1" dirty="0"/>
          </a:p>
        </p:txBody>
      </p:sp>
      <p:sp>
        <p:nvSpPr>
          <p:cNvPr id="3" name="TextBox 2">
            <a:extLst>
              <a:ext uri="{FF2B5EF4-FFF2-40B4-BE49-F238E27FC236}">
                <a16:creationId xmlns:a16="http://schemas.microsoft.com/office/drawing/2014/main" id="{21BC09D2-A14D-FF7C-B16A-C9F8B534E539}"/>
              </a:ext>
            </a:extLst>
          </p:cNvPr>
          <p:cNvSpPr txBox="1"/>
          <p:nvPr/>
        </p:nvSpPr>
        <p:spPr>
          <a:xfrm>
            <a:off x="7778338" y="1466503"/>
            <a:ext cx="300082" cy="369332"/>
          </a:xfrm>
          <a:prstGeom prst="rect">
            <a:avLst/>
          </a:prstGeom>
          <a:noFill/>
        </p:spPr>
        <p:txBody>
          <a:bodyPr wrap="none" rtlCol="0">
            <a:spAutoFit/>
          </a:bodyPr>
          <a:lstStyle/>
          <a:p>
            <a:r>
              <a:rPr lang="en-GB" dirty="0"/>
              <a:t>*</a:t>
            </a:r>
          </a:p>
        </p:txBody>
      </p:sp>
      <p:sp>
        <p:nvSpPr>
          <p:cNvPr id="8" name="TextBox 7">
            <a:extLst>
              <a:ext uri="{FF2B5EF4-FFF2-40B4-BE49-F238E27FC236}">
                <a16:creationId xmlns:a16="http://schemas.microsoft.com/office/drawing/2014/main" id="{745FC806-6F11-5598-F1C7-6BB57A285EBD}"/>
              </a:ext>
            </a:extLst>
          </p:cNvPr>
          <p:cNvSpPr txBox="1"/>
          <p:nvPr/>
        </p:nvSpPr>
        <p:spPr>
          <a:xfrm>
            <a:off x="440171" y="5383927"/>
            <a:ext cx="6013835" cy="584775"/>
          </a:xfrm>
          <a:prstGeom prst="rect">
            <a:avLst/>
          </a:prstGeom>
          <a:noFill/>
        </p:spPr>
        <p:txBody>
          <a:bodyPr wrap="square">
            <a:spAutoFit/>
          </a:bodyPr>
          <a:lstStyle/>
          <a:p>
            <a:r>
              <a:rPr lang="en-US" sz="1600" dirty="0"/>
              <a:t>Automated Clearing House is a nationwide domestic network in the US used to electronically transfer money between bank accounts</a:t>
            </a:r>
            <a:endParaRPr lang="en-GB" sz="1600" dirty="0"/>
          </a:p>
        </p:txBody>
      </p:sp>
      <p:sp>
        <p:nvSpPr>
          <p:cNvPr id="9" name="TextBox 8">
            <a:extLst>
              <a:ext uri="{FF2B5EF4-FFF2-40B4-BE49-F238E27FC236}">
                <a16:creationId xmlns:a16="http://schemas.microsoft.com/office/drawing/2014/main" id="{77B17AC0-01D2-A798-73A8-FA541B18EB95}"/>
              </a:ext>
            </a:extLst>
          </p:cNvPr>
          <p:cNvSpPr txBox="1"/>
          <p:nvPr/>
        </p:nvSpPr>
        <p:spPr>
          <a:xfrm>
            <a:off x="294468" y="5304531"/>
            <a:ext cx="536805" cy="369332"/>
          </a:xfrm>
          <a:prstGeom prst="rect">
            <a:avLst/>
          </a:prstGeom>
          <a:noFill/>
        </p:spPr>
        <p:txBody>
          <a:bodyPr wrap="square" rtlCol="0">
            <a:spAutoFit/>
          </a:bodyPr>
          <a:lstStyle/>
          <a:p>
            <a:r>
              <a:rPr lang="en-GB" dirty="0"/>
              <a:t>*</a:t>
            </a:r>
          </a:p>
        </p:txBody>
      </p:sp>
      <p:sp>
        <p:nvSpPr>
          <p:cNvPr id="10" name="TextBox 9">
            <a:extLst>
              <a:ext uri="{FF2B5EF4-FFF2-40B4-BE49-F238E27FC236}">
                <a16:creationId xmlns:a16="http://schemas.microsoft.com/office/drawing/2014/main" id="{AF6BF561-3F9B-5F81-644C-FFA9CB7D9E04}"/>
              </a:ext>
            </a:extLst>
          </p:cNvPr>
          <p:cNvSpPr txBox="1"/>
          <p:nvPr/>
        </p:nvSpPr>
        <p:spPr>
          <a:xfrm>
            <a:off x="9024755" y="1076049"/>
            <a:ext cx="1283027" cy="369332"/>
          </a:xfrm>
          <a:prstGeom prst="rect">
            <a:avLst/>
          </a:prstGeom>
          <a:noFill/>
        </p:spPr>
        <p:txBody>
          <a:bodyPr wrap="square" rtlCol="0">
            <a:spAutoFit/>
          </a:bodyPr>
          <a:lstStyle/>
          <a:p>
            <a:r>
              <a:rPr lang="en-GB" b="1" dirty="0"/>
              <a:t>USD BN</a:t>
            </a:r>
          </a:p>
        </p:txBody>
      </p:sp>
    </p:spTree>
    <p:extLst>
      <p:ext uri="{BB962C8B-B14F-4D97-AF65-F5344CB8AC3E}">
        <p14:creationId xmlns:p14="http://schemas.microsoft.com/office/powerpoint/2010/main" val="24063641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anim calcmode="lin" valueType="num">
                                      <p:cBhvr>
                                        <p:cTn id="8" dur="250" fill="hold"/>
                                        <p:tgtEl>
                                          <p:spTgt spid="6"/>
                                        </p:tgtEl>
                                        <p:attrNameLst>
                                          <p:attrName>ppt_x</p:attrName>
                                        </p:attrNameLst>
                                      </p:cBhvr>
                                      <p:tavLst>
                                        <p:tav tm="0">
                                          <p:val>
                                            <p:strVal val="#ppt_x"/>
                                          </p:val>
                                        </p:tav>
                                        <p:tav tm="100000">
                                          <p:val>
                                            <p:strVal val="#ppt_x"/>
                                          </p:val>
                                        </p:tav>
                                      </p:tavLst>
                                    </p:anim>
                                    <p:anim calcmode="lin" valueType="num">
                                      <p:cBhvr>
                                        <p:cTn id="9" dur="2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A33E79-234C-B5CE-7389-B8005A31C1C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577B2C-5CFD-AEAB-CAC2-289BABA4FCEB}"/>
              </a:ext>
            </a:extLst>
          </p:cNvPr>
          <p:cNvSpPr>
            <a:spLocks noGrp="1"/>
          </p:cNvSpPr>
          <p:nvPr>
            <p:ph type="title"/>
          </p:nvPr>
        </p:nvSpPr>
        <p:spPr>
          <a:xfrm>
            <a:off x="838200" y="365125"/>
            <a:ext cx="10515600" cy="1325563"/>
          </a:xfrm>
        </p:spPr>
        <p:txBody>
          <a:bodyPr anchor="ctr">
            <a:normAutofit/>
          </a:bodyPr>
          <a:lstStyle/>
          <a:p>
            <a:r>
              <a:rPr lang="en-GB" dirty="0"/>
              <a:t>Stablecoin issuers - Reserve Assets </a:t>
            </a:r>
          </a:p>
        </p:txBody>
      </p:sp>
      <p:sp>
        <p:nvSpPr>
          <p:cNvPr id="4" name="Rectangle 1">
            <a:extLst>
              <a:ext uri="{FF2B5EF4-FFF2-40B4-BE49-F238E27FC236}">
                <a16:creationId xmlns:a16="http://schemas.microsoft.com/office/drawing/2014/main" id="{CF703753-14EC-EF4A-8932-F19A54362935}"/>
              </a:ext>
            </a:extLst>
          </p:cNvPr>
          <p:cNvSpPr>
            <a:spLocks noChangeArrowheads="1"/>
          </p:cNvSpPr>
          <p:nvPr/>
        </p:nvSpPr>
        <p:spPr bwMode="auto">
          <a:xfrm>
            <a:off x="0" y="-184666"/>
            <a:ext cx="3930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pic>
        <p:nvPicPr>
          <p:cNvPr id="5" name="Picture 4" descr="A graph of a number of people&#10;&#10;AI-generated content may be incorrect.">
            <a:extLst>
              <a:ext uri="{FF2B5EF4-FFF2-40B4-BE49-F238E27FC236}">
                <a16:creationId xmlns:a16="http://schemas.microsoft.com/office/drawing/2014/main" id="{96949737-6EB0-D810-6A63-9F49AD2BBC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1023" y="1476931"/>
            <a:ext cx="8420978" cy="4425104"/>
          </a:xfrm>
          <a:prstGeom prst="rect">
            <a:avLst/>
          </a:prstGeom>
        </p:spPr>
      </p:pic>
      <p:sp>
        <p:nvSpPr>
          <p:cNvPr id="6" name="Content Placeholder 4">
            <a:extLst>
              <a:ext uri="{FF2B5EF4-FFF2-40B4-BE49-F238E27FC236}">
                <a16:creationId xmlns:a16="http://schemas.microsoft.com/office/drawing/2014/main" id="{69B749D5-18AA-B4DD-F003-9FCA2606B22F}"/>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67217" y="1482211"/>
            <a:ext cx="4229420" cy="430371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dirty="0"/>
              <a:t>Stablecoin Issuers combined (Tether, Circle, Paxos, First Digital, etc.) collectively hold </a:t>
            </a:r>
            <a:r>
              <a:rPr lang="en-US" sz="2000" b="1" dirty="0"/>
              <a:t>$182–200 billion in US treasury</a:t>
            </a:r>
            <a:r>
              <a:rPr lang="en-US" sz="2000" dirty="0"/>
              <a:t>, </a:t>
            </a:r>
            <a:r>
              <a:rPr lang="en-US" sz="2000" b="1" dirty="0"/>
              <a:t>ranking 16th globally</a:t>
            </a:r>
            <a:r>
              <a:rPr lang="en-US" sz="2000" dirty="0"/>
              <a:t>, ahead of Saudi Arabia, Germany, and South Korea.</a:t>
            </a:r>
          </a:p>
          <a:p>
            <a:pPr lvl="1">
              <a:defRPr sz="1400"/>
            </a:pPr>
            <a:r>
              <a:rPr lang="en-US" sz="2000" dirty="0"/>
              <a:t>Stablecoin issuers are effectively acting as </a:t>
            </a:r>
            <a:r>
              <a:rPr lang="en-US" sz="2000" b="1" dirty="0"/>
              <a:t>private money market funds at global scale</a:t>
            </a:r>
            <a:r>
              <a:rPr lang="en-US" sz="2000" dirty="0"/>
              <a:t>, making them critical nodes in the financial system, blurring the line between crypto and traditional finance.</a:t>
            </a:r>
          </a:p>
          <a:p>
            <a:pPr lvl="1">
              <a:defRPr sz="1400"/>
            </a:pPr>
            <a:endParaRPr lang="en-US" sz="2000" dirty="0"/>
          </a:p>
          <a:p>
            <a:r>
              <a:rPr lang="en-US" sz="2000" dirty="0"/>
              <a:t>.</a:t>
            </a:r>
          </a:p>
          <a:p>
            <a:pPr lvl="1">
              <a:defRPr sz="1400"/>
            </a:pPr>
            <a:endParaRPr lang="en-US" sz="1867" b="1" dirty="0"/>
          </a:p>
        </p:txBody>
      </p:sp>
      <p:sp>
        <p:nvSpPr>
          <p:cNvPr id="7" name="TextBox 6">
            <a:extLst>
              <a:ext uri="{FF2B5EF4-FFF2-40B4-BE49-F238E27FC236}">
                <a16:creationId xmlns:a16="http://schemas.microsoft.com/office/drawing/2014/main" id="{B3D5ABFF-D734-E9FA-66DF-3764762F39F4}"/>
              </a:ext>
            </a:extLst>
          </p:cNvPr>
          <p:cNvSpPr txBox="1"/>
          <p:nvPr/>
        </p:nvSpPr>
        <p:spPr>
          <a:xfrm>
            <a:off x="8151626" y="1403475"/>
            <a:ext cx="2173415" cy="369332"/>
          </a:xfrm>
          <a:prstGeom prst="rect">
            <a:avLst/>
          </a:prstGeom>
          <a:noFill/>
        </p:spPr>
        <p:txBody>
          <a:bodyPr wrap="none" rtlCol="0">
            <a:spAutoFit/>
          </a:bodyPr>
          <a:lstStyle/>
          <a:p>
            <a:r>
              <a:rPr lang="en-GB" b="1" dirty="0"/>
              <a:t>US Treasury holdings</a:t>
            </a:r>
          </a:p>
        </p:txBody>
      </p:sp>
      <p:sp>
        <p:nvSpPr>
          <p:cNvPr id="3" name="Arrow: Right 2">
            <a:extLst>
              <a:ext uri="{FF2B5EF4-FFF2-40B4-BE49-F238E27FC236}">
                <a16:creationId xmlns:a16="http://schemas.microsoft.com/office/drawing/2014/main" id="{12F3D64A-2BBB-1A59-1D6F-E47915072983}"/>
              </a:ext>
            </a:extLst>
          </p:cNvPr>
          <p:cNvSpPr/>
          <p:nvPr/>
        </p:nvSpPr>
        <p:spPr>
          <a:xfrm rot="10800000">
            <a:off x="6877605" y="2411520"/>
            <a:ext cx="2548042" cy="307777"/>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459776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anim calcmode="lin" valueType="num">
                                      <p:cBhvr>
                                        <p:cTn id="8" dur="250" fill="hold"/>
                                        <p:tgtEl>
                                          <p:spTgt spid="6"/>
                                        </p:tgtEl>
                                        <p:attrNameLst>
                                          <p:attrName>ppt_x</p:attrName>
                                        </p:attrNameLst>
                                      </p:cBhvr>
                                      <p:tavLst>
                                        <p:tav tm="0">
                                          <p:val>
                                            <p:strVal val="#ppt_x"/>
                                          </p:val>
                                        </p:tav>
                                        <p:tav tm="100000">
                                          <p:val>
                                            <p:strVal val="#ppt_x"/>
                                          </p:val>
                                        </p:tav>
                                      </p:tavLst>
                                    </p:anim>
                                    <p:anim calcmode="lin" valueType="num">
                                      <p:cBhvr>
                                        <p:cTn id="9" dur="2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3B4447-B6A0-50AE-E30F-CD5D138CC8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226D129-3071-8845-4E40-B3F6817EB105}"/>
              </a:ext>
            </a:extLst>
          </p:cNvPr>
          <p:cNvSpPr>
            <a:spLocks noGrp="1"/>
          </p:cNvSpPr>
          <p:nvPr>
            <p:ph type="title"/>
          </p:nvPr>
        </p:nvSpPr>
        <p:spPr>
          <a:xfrm>
            <a:off x="838200" y="365125"/>
            <a:ext cx="10515600" cy="1325563"/>
          </a:xfrm>
        </p:spPr>
        <p:txBody>
          <a:bodyPr anchor="ctr">
            <a:normAutofit/>
          </a:bodyPr>
          <a:lstStyle/>
          <a:p>
            <a:r>
              <a:rPr lang="en-GB" dirty="0"/>
              <a:t>Institutional Investors</a:t>
            </a:r>
          </a:p>
        </p:txBody>
      </p:sp>
      <p:pic>
        <p:nvPicPr>
          <p:cNvPr id="4" name="Picture 3">
            <a:extLst>
              <a:ext uri="{FF2B5EF4-FFF2-40B4-BE49-F238E27FC236}">
                <a16:creationId xmlns:a16="http://schemas.microsoft.com/office/drawing/2014/main" id="{37526F65-2265-82A0-406C-A46DAAD3F29C}"/>
              </a:ext>
            </a:extLst>
          </p:cNvPr>
          <p:cNvPicPr>
            <a:picLocks noChangeAspect="1"/>
          </p:cNvPicPr>
          <p:nvPr/>
        </p:nvPicPr>
        <p:blipFill>
          <a:blip r:embed="rId3"/>
          <a:stretch>
            <a:fillRect/>
          </a:stretch>
        </p:blipFill>
        <p:spPr>
          <a:xfrm>
            <a:off x="5377234" y="1377536"/>
            <a:ext cx="6633222" cy="2244437"/>
          </a:xfrm>
          <a:prstGeom prst="rect">
            <a:avLst/>
          </a:prstGeom>
        </p:spPr>
      </p:pic>
      <p:pic>
        <p:nvPicPr>
          <p:cNvPr id="6" name="Picture 5">
            <a:extLst>
              <a:ext uri="{FF2B5EF4-FFF2-40B4-BE49-F238E27FC236}">
                <a16:creationId xmlns:a16="http://schemas.microsoft.com/office/drawing/2014/main" id="{343BFA75-6DFB-5D77-FE0E-FC194CA7AD5F}"/>
              </a:ext>
            </a:extLst>
          </p:cNvPr>
          <p:cNvPicPr>
            <a:picLocks noChangeAspect="1"/>
          </p:cNvPicPr>
          <p:nvPr/>
        </p:nvPicPr>
        <p:blipFill>
          <a:blip r:embed="rId4"/>
          <a:stretch>
            <a:fillRect/>
          </a:stretch>
        </p:blipFill>
        <p:spPr>
          <a:xfrm>
            <a:off x="5652655" y="3769025"/>
            <a:ext cx="6539345" cy="2244437"/>
          </a:xfrm>
          <a:prstGeom prst="rect">
            <a:avLst/>
          </a:prstGeom>
        </p:spPr>
      </p:pic>
      <p:sp>
        <p:nvSpPr>
          <p:cNvPr id="3" name="Content Placeholder 4">
            <a:extLst>
              <a:ext uri="{FF2B5EF4-FFF2-40B4-BE49-F238E27FC236}">
                <a16:creationId xmlns:a16="http://schemas.microsoft.com/office/drawing/2014/main" id="{4F9231B3-02F1-0B06-FB16-63411EF34000}"/>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67216" y="1589088"/>
            <a:ext cx="4828783" cy="382606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b="1" dirty="0"/>
              <a:t>Institutional adoption of crypto </a:t>
            </a:r>
            <a:r>
              <a:rPr lang="en-US" sz="2000" dirty="0"/>
              <a:t>in 2025 is no longer speculative—it’s </a:t>
            </a:r>
            <a:r>
              <a:rPr lang="en-US" sz="2000" b="1" dirty="0"/>
              <a:t>structural</a:t>
            </a:r>
            <a:r>
              <a:rPr lang="en-US" sz="2000" dirty="0"/>
              <a:t> and will reshape liquidity and settlement systems globally</a:t>
            </a:r>
          </a:p>
          <a:p>
            <a:pPr lvl="1">
              <a:defRPr sz="1400"/>
            </a:pPr>
            <a:r>
              <a:rPr lang="en-US" sz="2000" b="1" dirty="0"/>
              <a:t>ETFs have become the primary gateway</a:t>
            </a:r>
            <a:r>
              <a:rPr lang="en-US" sz="2000" dirty="0"/>
              <a:t>, while tokenization and stablecoins are driving integration into mainstream finance. </a:t>
            </a:r>
          </a:p>
          <a:p>
            <a:pPr lvl="1">
              <a:defRPr sz="1400"/>
            </a:pPr>
            <a:r>
              <a:rPr lang="en-GB" sz="2000" b="1" dirty="0"/>
              <a:t>Tokenized money market fund </a:t>
            </a:r>
            <a:r>
              <a:rPr lang="en-US" sz="2000" b="1" dirty="0"/>
              <a:t>and equities are leading use cases</a:t>
            </a:r>
            <a:r>
              <a:rPr lang="en-US" sz="2000" dirty="0"/>
              <a:t>, alongside tokenized Treasuries and repo markets.</a:t>
            </a:r>
            <a:endParaRPr lang="en-US" sz="1867" b="1" dirty="0"/>
          </a:p>
        </p:txBody>
      </p:sp>
    </p:spTree>
    <p:extLst>
      <p:ext uri="{BB962C8B-B14F-4D97-AF65-F5344CB8AC3E}">
        <p14:creationId xmlns:p14="http://schemas.microsoft.com/office/powerpoint/2010/main" val="26088342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EBA Office Main Theme">
  <a:themeElements>
    <a:clrScheme name="EBA Main Theme Colors">
      <a:dk1>
        <a:srgbClr val="000000"/>
      </a:dk1>
      <a:lt1>
        <a:srgbClr val="FFFFFF"/>
      </a:lt1>
      <a:dk2>
        <a:srgbClr val="233E5D"/>
      </a:dk2>
      <a:lt2>
        <a:srgbClr val="ECD052"/>
      </a:lt2>
      <a:accent1>
        <a:srgbClr val="7497AD"/>
      </a:accent1>
      <a:accent2>
        <a:srgbClr val="C8482E"/>
      </a:accent2>
      <a:accent3>
        <a:srgbClr val="1F754E"/>
      </a:accent3>
      <a:accent4>
        <a:srgbClr val="994EB8"/>
      </a:accent4>
      <a:accent5>
        <a:srgbClr val="EEA03F"/>
      </a:accent5>
      <a:accent6>
        <a:srgbClr val="63BCE1"/>
      </a:accent6>
      <a:hlink>
        <a:srgbClr val="B6C452"/>
      </a:hlink>
      <a:folHlink>
        <a:srgbClr val="E56399"/>
      </a:folHlink>
    </a:clrScheme>
    <a:fontScheme name="EBA Internal Use Main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38100">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BA Office Main Presentation Template.potx" id="{4982C766-296E-411E-B5F2-A2EB226068A2}" vid="{2D3FD313-A8F4-4A29-81D8-A987A53DD4E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5c7eb9de-735b-4a68-8fe4-c9c62709b012}" enabled="1" method="Standard" siteId="{3bacb4ff-f1a2-4c92-b96c-e99fec826b68}" removed="0"/>
</clbl:labelList>
</file>

<file path=docProps/app.xml><?xml version="1.0" encoding="utf-8"?>
<Properties xmlns="http://schemas.openxmlformats.org/officeDocument/2006/extended-properties" xmlns:vt="http://schemas.openxmlformats.org/officeDocument/2006/docPropsVTypes">
  <Template>EBA Presentation Template</Template>
  <TotalTime>2782</TotalTime>
  <Words>827</Words>
  <Application>Microsoft Office PowerPoint</Application>
  <PresentationFormat>Widescreen</PresentationFormat>
  <Paragraphs>125</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Aptos</vt:lpstr>
      <vt:lpstr>Arial</vt:lpstr>
      <vt:lpstr>Calibri</vt:lpstr>
      <vt:lpstr>Calibri (Body)</vt:lpstr>
      <vt:lpstr>Calibri(body)</vt:lpstr>
      <vt:lpstr>Wingdings</vt:lpstr>
      <vt:lpstr>EBA Office Main Theme</vt:lpstr>
      <vt:lpstr>PowerPoint Presentation</vt:lpstr>
      <vt:lpstr>Total Crypto Market Cap</vt:lpstr>
      <vt:lpstr>Bitcoin Dominance</vt:lpstr>
      <vt:lpstr>Stablecoin Market Cap</vt:lpstr>
      <vt:lpstr>Alt-coin Market Cap </vt:lpstr>
      <vt:lpstr>Market trends</vt:lpstr>
      <vt:lpstr>Stablecoins in Payment Networks </vt:lpstr>
      <vt:lpstr>Stablecoin issuers - Reserve Assets </vt:lpstr>
      <vt:lpstr>Institutional Investors</vt:lpstr>
      <vt:lpstr>Banks involvement in Crypto space</vt:lpstr>
      <vt:lpstr>Crypto Wallet Users </vt:lpstr>
      <vt:lpstr>Crypto Hacking and Scams</vt:lpstr>
      <vt:lpstr>Key takeaways' </vt:lpstr>
      <vt:lpstr>PowerPoint Presentation</vt:lpstr>
    </vt:vector>
  </TitlesOfParts>
  <Company>European Banking Authority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Christian Moor</dc:creator>
  <cp:lastModifiedBy>Christian Moor</cp:lastModifiedBy>
  <cp:revision>6</cp:revision>
  <dcterms:created xsi:type="dcterms:W3CDTF">2025-09-06T12:37:43Z</dcterms:created>
  <dcterms:modified xsi:type="dcterms:W3CDTF">2025-11-10T10:07:21Z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HeaderLocations">
    <vt:lpwstr>EBA Office Main Theme:7</vt:lpwstr>
  </property>
  <property fmtid="{D5CDD505-2E9C-101B-9397-08002B2CF9AE}" pid="3" name="ClassificationContentMarkingHeaderText">
    <vt:lpwstr>EBA Regular Use</vt:lpwstr>
  </property>
</Properties>
</file>